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31"/>
  </p:notesMasterIdLst>
  <p:handoutMasterIdLst>
    <p:handoutMasterId r:id="rId32"/>
  </p:handoutMasterIdLst>
  <p:sldIdLst>
    <p:sldId id="2460" r:id="rId2"/>
    <p:sldId id="3364" r:id="rId3"/>
    <p:sldId id="3382" r:id="rId4"/>
    <p:sldId id="3321" r:id="rId5"/>
    <p:sldId id="2147471335" r:id="rId6"/>
    <p:sldId id="3323" r:id="rId7"/>
    <p:sldId id="3288" r:id="rId8"/>
    <p:sldId id="3290" r:id="rId9"/>
    <p:sldId id="3316" r:id="rId10"/>
    <p:sldId id="2147471370" r:id="rId11"/>
    <p:sldId id="2147471375" r:id="rId12"/>
    <p:sldId id="2147471373" r:id="rId13"/>
    <p:sldId id="2147471377" r:id="rId14"/>
    <p:sldId id="3294" r:id="rId15"/>
    <p:sldId id="2147471355" r:id="rId16"/>
    <p:sldId id="2147471359" r:id="rId17"/>
    <p:sldId id="2147471342" r:id="rId18"/>
    <p:sldId id="2147471360" r:id="rId19"/>
    <p:sldId id="2147471367" r:id="rId20"/>
    <p:sldId id="2147471358" r:id="rId21"/>
    <p:sldId id="2147471356" r:id="rId22"/>
    <p:sldId id="3329" r:id="rId23"/>
    <p:sldId id="2147471378" r:id="rId24"/>
    <p:sldId id="2147471376" r:id="rId25"/>
    <p:sldId id="3335" r:id="rId26"/>
    <p:sldId id="2147471345" r:id="rId27"/>
    <p:sldId id="2147471347" r:id="rId28"/>
    <p:sldId id="2147471349" r:id="rId29"/>
    <p:sldId id="2147471365"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91E039-1878-BCE6-79E9-6FEE4360D0E2}" name="GSG" initials="VM" userId="GSG" providerId="None"/>
  <p188:author id="{684D3B5A-FA4F-9944-2095-A515C8F0581F}" name="Katrina Schmidt" initials="KS" userId="S::kschmidt@globalstrategygroup.com::085bff37-ed86-46cc-84a7-cbe1ad4ae5cd" providerId="AD"/>
  <p188:author id="{B311B96A-850D-D404-DC10-D9F6F2096876}" name="Global Strategy Group" initials="GSG" userId="Global Strategy Group" providerId="None"/>
  <p188:author id="{73CC42A8-4E6E-119F-ED87-6716A2A8EA11}" name="Adrienne Kimmell" initials="AK" userId="S::AdrienneKimmell@SparkSolutionsLLC.onmicrosoft.com::3ad191c6-5d51-4994-ae5d-2fa78bd9d1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1A95C"/>
    <a:srgbClr val="C198E0"/>
    <a:srgbClr val="DC251D"/>
    <a:srgbClr val="009CDE"/>
    <a:srgbClr val="0041AE"/>
    <a:srgbClr val="D9DFEC"/>
    <a:srgbClr val="FFFFFF"/>
    <a:srgbClr val="5A0097"/>
    <a:srgbClr val="ECF0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8862" autoAdjust="0"/>
  </p:normalViewPr>
  <p:slideViewPr>
    <p:cSldViewPr snapToGrid="0">
      <p:cViewPr varScale="1">
        <p:scale>
          <a:sx n="56" d="100"/>
          <a:sy n="56" d="100"/>
        </p:scale>
        <p:origin x="91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 Bell" userId="3719193280_tp_box_2" providerId="OAuth2" clId="{73590F7B-E343-4011-B376-DCEBA768F790}"/>
    <pc:docChg chg="custSel modSld">
      <pc:chgData name="Morgan Bell" userId="3719193280_tp_box_2" providerId="OAuth2" clId="{73590F7B-E343-4011-B376-DCEBA768F790}" dt="2026-04-02T11:55:47.627" v="0" actId="478"/>
      <pc:docMkLst>
        <pc:docMk/>
      </pc:docMkLst>
      <pc:sldChg chg="delSp mod">
        <pc:chgData name="Morgan Bell" userId="3719193280_tp_box_2" providerId="OAuth2" clId="{73590F7B-E343-4011-B376-DCEBA768F790}" dt="2026-04-02T11:55:47.627" v="0" actId="478"/>
        <pc:sldMkLst>
          <pc:docMk/>
          <pc:sldMk cId="1161695393" sldId="3323"/>
        </pc:sldMkLst>
        <pc:spChg chg="del">
          <ac:chgData name="Morgan Bell" userId="3719193280_tp_box_2" providerId="OAuth2" clId="{73590F7B-E343-4011-B376-DCEBA768F790}" dt="2026-04-02T11:55:47.627" v="0" actId="478"/>
          <ac:spMkLst>
            <pc:docMk/>
            <pc:sldMk cId="1161695393" sldId="3323"/>
            <ac:spMk id="13" creationId="{7974B26A-EA69-5990-7391-089B883D3DF6}"/>
          </ac:spMkLst>
        </pc:spChg>
      </pc:sldChg>
    </pc:docChg>
  </pc:docChgLst>
  <pc:docChgLst>
    <pc:chgData name="Katrina Schmidt" userId="45859902906_tp_box_2" providerId="OAuth2" clId="{E518446A-EFA4-44B1-AB88-FFF613C08990}"/>
    <pc:docChg chg="modSld sldOrd">
      <pc:chgData name="Katrina Schmidt" userId="45859902906_tp_box_2" providerId="OAuth2" clId="{E518446A-EFA4-44B1-AB88-FFF613C08990}" dt="2026-04-01T17:13:30.385" v="5"/>
      <pc:docMkLst>
        <pc:docMk/>
      </pc:docMkLst>
      <pc:sldChg chg="ord">
        <pc:chgData name="Katrina Schmidt" userId="45859902906_tp_box_2" providerId="OAuth2" clId="{E518446A-EFA4-44B1-AB88-FFF613C08990}" dt="2026-04-01T17:13:26.244" v="3"/>
        <pc:sldMkLst>
          <pc:docMk/>
          <pc:sldMk cId="2778347937" sldId="2147471359"/>
        </pc:sldMkLst>
      </pc:sldChg>
      <pc:sldChg chg="ord">
        <pc:chgData name="Katrina Schmidt" userId="45859902906_tp_box_2" providerId="OAuth2" clId="{E518446A-EFA4-44B1-AB88-FFF613C08990}" dt="2026-04-01T17:13:30.385" v="5"/>
        <pc:sldMkLst>
          <pc:docMk/>
          <pc:sldMk cId="3655642755" sldId="21474713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73C12-E9CF-4639-8E47-9123D98F7D35}"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en-US"/>
        </a:p>
      </dgm:t>
    </dgm:pt>
    <dgm:pt modelId="{84050C2F-ADF2-46EE-A0B3-8414E0CE3245}">
      <dgm:prSet phldrT="[Text]" phldr="0" custT="1"/>
      <dgm:spPr>
        <a:solidFill>
          <a:schemeClr val="bg2"/>
        </a:solidFill>
      </dgm:spPr>
      <dgm:t>
        <a:bodyPr/>
        <a:lstStyle/>
        <a:p>
          <a:r>
            <a:rPr lang="en-US" sz="1400" b="1" dirty="0">
              <a:solidFill>
                <a:schemeClr val="bg1"/>
              </a:solidFill>
            </a:rPr>
            <a:t>Parents</a:t>
          </a:r>
        </a:p>
      </dgm:t>
    </dgm:pt>
    <dgm:pt modelId="{18DDA74E-B7E9-41BD-8937-74E874FF017F}" type="parTrans" cxnId="{443E3A15-2D2F-40A0-80C6-813261C1FECD}">
      <dgm:prSet/>
      <dgm:spPr/>
      <dgm:t>
        <a:bodyPr/>
        <a:lstStyle/>
        <a:p>
          <a:endParaRPr lang="en-US" sz="1400" b="1">
            <a:solidFill>
              <a:schemeClr val="bg1"/>
            </a:solidFill>
          </a:endParaRPr>
        </a:p>
      </dgm:t>
    </dgm:pt>
    <dgm:pt modelId="{919F7ABA-5AAB-4000-9F3E-A083A73430C5}" type="sibTrans" cxnId="{443E3A15-2D2F-40A0-80C6-813261C1FECD}">
      <dgm:prSet/>
      <dgm:spPr/>
      <dgm:t>
        <a:bodyPr/>
        <a:lstStyle/>
        <a:p>
          <a:endParaRPr lang="en-US" sz="1400" b="1">
            <a:solidFill>
              <a:schemeClr val="bg1"/>
            </a:solidFill>
          </a:endParaRPr>
        </a:p>
      </dgm:t>
    </dgm:pt>
    <dgm:pt modelId="{0E568BD6-413E-4A84-B71E-872A509CA010}">
      <dgm:prSet phldrT="[Text]" custT="1"/>
      <dgm:spPr>
        <a:solidFill>
          <a:schemeClr val="tx2"/>
        </a:solidFill>
      </dgm:spPr>
      <dgm:t>
        <a:bodyPr/>
        <a:lstStyle/>
        <a:p>
          <a:r>
            <a:rPr lang="en-US" sz="1400" b="1" dirty="0">
              <a:solidFill>
                <a:schemeClr val="bg1"/>
              </a:solidFill>
            </a:rPr>
            <a:t>Village (family, clergy, neighbors, etc.)</a:t>
          </a:r>
        </a:p>
      </dgm:t>
    </dgm:pt>
    <dgm:pt modelId="{E8E10558-414E-4785-A47F-74C5FD8DC8CA}" type="parTrans" cxnId="{D4CEA165-B754-4448-A83A-1E498C0E47C6}">
      <dgm:prSet/>
      <dgm:spPr/>
      <dgm:t>
        <a:bodyPr/>
        <a:lstStyle/>
        <a:p>
          <a:endParaRPr lang="en-US" sz="1400" b="1">
            <a:solidFill>
              <a:schemeClr val="bg1"/>
            </a:solidFill>
          </a:endParaRPr>
        </a:p>
      </dgm:t>
    </dgm:pt>
    <dgm:pt modelId="{1CB79440-214C-4916-9333-85029B172733}" type="sibTrans" cxnId="{D4CEA165-B754-4448-A83A-1E498C0E47C6}">
      <dgm:prSet/>
      <dgm:spPr/>
      <dgm:t>
        <a:bodyPr/>
        <a:lstStyle/>
        <a:p>
          <a:endParaRPr lang="en-US" sz="1400" b="1">
            <a:solidFill>
              <a:schemeClr val="bg1"/>
            </a:solidFill>
          </a:endParaRPr>
        </a:p>
      </dgm:t>
    </dgm:pt>
    <dgm:pt modelId="{3CD90836-96F9-4938-9048-D66DEB3255AB}">
      <dgm:prSet phldrT="[Text]" phldr="0" custT="1"/>
      <dgm:spPr>
        <a:solidFill>
          <a:schemeClr val="accent4"/>
        </a:solidFill>
      </dgm:spPr>
      <dgm:t>
        <a:bodyPr/>
        <a:lstStyle/>
        <a:p>
          <a:r>
            <a:rPr lang="en-US" sz="1400" b="1" dirty="0">
              <a:solidFill>
                <a:schemeClr val="bg1"/>
              </a:solidFill>
            </a:rPr>
            <a:t>Govt</a:t>
          </a:r>
        </a:p>
      </dgm:t>
    </dgm:pt>
    <dgm:pt modelId="{60405FC6-834F-4F3E-BEFE-FD00ED5B4974}" type="parTrans" cxnId="{59C7AC36-8DD4-4744-8AF0-0C22B6EE187C}">
      <dgm:prSet/>
      <dgm:spPr/>
      <dgm:t>
        <a:bodyPr/>
        <a:lstStyle/>
        <a:p>
          <a:endParaRPr lang="en-US" sz="1400" b="1">
            <a:solidFill>
              <a:schemeClr val="bg1"/>
            </a:solidFill>
          </a:endParaRPr>
        </a:p>
      </dgm:t>
    </dgm:pt>
    <dgm:pt modelId="{A4938C77-B70B-433E-A992-4D15F8AA4B4A}" type="sibTrans" cxnId="{59C7AC36-8DD4-4744-8AF0-0C22B6EE187C}">
      <dgm:prSet/>
      <dgm:spPr/>
      <dgm:t>
        <a:bodyPr/>
        <a:lstStyle/>
        <a:p>
          <a:endParaRPr lang="en-US" sz="1400" b="1">
            <a:solidFill>
              <a:schemeClr val="bg1"/>
            </a:solidFill>
          </a:endParaRPr>
        </a:p>
      </dgm:t>
    </dgm:pt>
    <dgm:pt modelId="{25C38CFF-BF9B-4642-B49C-B133D8BDE736}" type="pres">
      <dgm:prSet presAssocID="{EDE73C12-E9CF-4639-8E47-9123D98F7D35}" presName="Name0" presStyleCnt="0">
        <dgm:presLayoutVars>
          <dgm:dir/>
          <dgm:animLvl val="lvl"/>
          <dgm:resizeHandles val="exact"/>
        </dgm:presLayoutVars>
      </dgm:prSet>
      <dgm:spPr/>
    </dgm:pt>
    <dgm:pt modelId="{4993E8BA-C287-4920-9664-87AFC341E84D}" type="pres">
      <dgm:prSet presAssocID="{84050C2F-ADF2-46EE-A0B3-8414E0CE3245}" presName="Name8" presStyleCnt="0"/>
      <dgm:spPr/>
    </dgm:pt>
    <dgm:pt modelId="{2FDB59EF-141E-4284-B9E3-D53033A6D035}" type="pres">
      <dgm:prSet presAssocID="{84050C2F-ADF2-46EE-A0B3-8414E0CE3245}" presName="level" presStyleLbl="node1" presStyleIdx="0" presStyleCnt="3" custLinFactNeighborY="-17092">
        <dgm:presLayoutVars>
          <dgm:chMax val="1"/>
          <dgm:bulletEnabled val="1"/>
        </dgm:presLayoutVars>
      </dgm:prSet>
      <dgm:spPr/>
    </dgm:pt>
    <dgm:pt modelId="{BD67CD84-2773-49C7-AB70-7645E0BDE640}" type="pres">
      <dgm:prSet presAssocID="{84050C2F-ADF2-46EE-A0B3-8414E0CE3245}" presName="levelTx" presStyleLbl="revTx" presStyleIdx="0" presStyleCnt="0">
        <dgm:presLayoutVars>
          <dgm:chMax val="1"/>
          <dgm:bulletEnabled val="1"/>
        </dgm:presLayoutVars>
      </dgm:prSet>
      <dgm:spPr/>
    </dgm:pt>
    <dgm:pt modelId="{0089152D-125A-423C-B0EA-6BB36371054C}" type="pres">
      <dgm:prSet presAssocID="{0E568BD6-413E-4A84-B71E-872A509CA010}" presName="Name8" presStyleCnt="0"/>
      <dgm:spPr/>
    </dgm:pt>
    <dgm:pt modelId="{4AEDE54F-3D35-4610-957D-2D9D94633F47}" type="pres">
      <dgm:prSet presAssocID="{0E568BD6-413E-4A84-B71E-872A509CA010}" presName="level" presStyleLbl="node1" presStyleIdx="1" presStyleCnt="3">
        <dgm:presLayoutVars>
          <dgm:chMax val="1"/>
          <dgm:bulletEnabled val="1"/>
        </dgm:presLayoutVars>
      </dgm:prSet>
      <dgm:spPr/>
    </dgm:pt>
    <dgm:pt modelId="{1A328897-EE55-4C59-A88C-C942081E1356}" type="pres">
      <dgm:prSet presAssocID="{0E568BD6-413E-4A84-B71E-872A509CA010}" presName="levelTx" presStyleLbl="revTx" presStyleIdx="0" presStyleCnt="0">
        <dgm:presLayoutVars>
          <dgm:chMax val="1"/>
          <dgm:bulletEnabled val="1"/>
        </dgm:presLayoutVars>
      </dgm:prSet>
      <dgm:spPr/>
    </dgm:pt>
    <dgm:pt modelId="{D67AA76B-852E-4A2D-84D5-53E82D7EAB2E}" type="pres">
      <dgm:prSet presAssocID="{3CD90836-96F9-4938-9048-D66DEB3255AB}" presName="Name8" presStyleCnt="0"/>
      <dgm:spPr/>
    </dgm:pt>
    <dgm:pt modelId="{3E317428-6CD6-45AD-8CE6-0D4E0673F269}" type="pres">
      <dgm:prSet presAssocID="{3CD90836-96F9-4938-9048-D66DEB3255AB}" presName="level" presStyleLbl="node1" presStyleIdx="2" presStyleCnt="3" custLinFactNeighborY="9816">
        <dgm:presLayoutVars>
          <dgm:chMax val="1"/>
          <dgm:bulletEnabled val="1"/>
        </dgm:presLayoutVars>
      </dgm:prSet>
      <dgm:spPr/>
    </dgm:pt>
    <dgm:pt modelId="{3C285D5C-BDDE-4557-9D16-97B66E4CE9EE}" type="pres">
      <dgm:prSet presAssocID="{3CD90836-96F9-4938-9048-D66DEB3255AB}" presName="levelTx" presStyleLbl="revTx" presStyleIdx="0" presStyleCnt="0">
        <dgm:presLayoutVars>
          <dgm:chMax val="1"/>
          <dgm:bulletEnabled val="1"/>
        </dgm:presLayoutVars>
      </dgm:prSet>
      <dgm:spPr/>
    </dgm:pt>
  </dgm:ptLst>
  <dgm:cxnLst>
    <dgm:cxn modelId="{443E3A15-2D2F-40A0-80C6-813261C1FECD}" srcId="{EDE73C12-E9CF-4639-8E47-9123D98F7D35}" destId="{84050C2F-ADF2-46EE-A0B3-8414E0CE3245}" srcOrd="0" destOrd="0" parTransId="{18DDA74E-B7E9-41BD-8937-74E874FF017F}" sibTransId="{919F7ABA-5AAB-4000-9F3E-A083A73430C5}"/>
    <dgm:cxn modelId="{5BBE5828-2830-4D0E-B361-A538C8EE1E46}" type="presOf" srcId="{0E568BD6-413E-4A84-B71E-872A509CA010}" destId="{1A328897-EE55-4C59-A88C-C942081E1356}" srcOrd="1" destOrd="0" presId="urn:microsoft.com/office/officeart/2005/8/layout/pyramid3"/>
    <dgm:cxn modelId="{59C7AC36-8DD4-4744-8AF0-0C22B6EE187C}" srcId="{EDE73C12-E9CF-4639-8E47-9123D98F7D35}" destId="{3CD90836-96F9-4938-9048-D66DEB3255AB}" srcOrd="2" destOrd="0" parTransId="{60405FC6-834F-4F3E-BEFE-FD00ED5B4974}" sibTransId="{A4938C77-B70B-433E-A992-4D15F8AA4B4A}"/>
    <dgm:cxn modelId="{D4CEA165-B754-4448-A83A-1E498C0E47C6}" srcId="{EDE73C12-E9CF-4639-8E47-9123D98F7D35}" destId="{0E568BD6-413E-4A84-B71E-872A509CA010}" srcOrd="1" destOrd="0" parTransId="{E8E10558-414E-4785-A47F-74C5FD8DC8CA}" sibTransId="{1CB79440-214C-4916-9333-85029B172733}"/>
    <dgm:cxn modelId="{8A84596D-9B44-45C2-91BE-84FBE37F8365}" type="presOf" srcId="{84050C2F-ADF2-46EE-A0B3-8414E0CE3245}" destId="{2FDB59EF-141E-4284-B9E3-D53033A6D035}" srcOrd="0" destOrd="0" presId="urn:microsoft.com/office/officeart/2005/8/layout/pyramid3"/>
    <dgm:cxn modelId="{7DB4F04E-DA69-4920-B8B8-70A6772BB7DE}" type="presOf" srcId="{3CD90836-96F9-4938-9048-D66DEB3255AB}" destId="{3C285D5C-BDDE-4557-9D16-97B66E4CE9EE}" srcOrd="1" destOrd="0" presId="urn:microsoft.com/office/officeart/2005/8/layout/pyramid3"/>
    <dgm:cxn modelId="{32742E74-7C64-42E4-AA84-3070C7EAAE5D}" type="presOf" srcId="{84050C2F-ADF2-46EE-A0B3-8414E0CE3245}" destId="{BD67CD84-2773-49C7-AB70-7645E0BDE640}" srcOrd="1" destOrd="0" presId="urn:microsoft.com/office/officeart/2005/8/layout/pyramid3"/>
    <dgm:cxn modelId="{6F1F859E-EE2E-4207-A0FC-6948E25AB1DB}" type="presOf" srcId="{0E568BD6-413E-4A84-B71E-872A509CA010}" destId="{4AEDE54F-3D35-4610-957D-2D9D94633F47}" srcOrd="0" destOrd="0" presId="urn:microsoft.com/office/officeart/2005/8/layout/pyramid3"/>
    <dgm:cxn modelId="{B23228CA-7834-46C1-B8A7-42153B8C83E4}" type="presOf" srcId="{EDE73C12-E9CF-4639-8E47-9123D98F7D35}" destId="{25C38CFF-BF9B-4642-B49C-B133D8BDE736}" srcOrd="0" destOrd="0" presId="urn:microsoft.com/office/officeart/2005/8/layout/pyramid3"/>
    <dgm:cxn modelId="{CAD87EF7-5300-48A9-A72A-E8AE4838FF1C}" type="presOf" srcId="{3CD90836-96F9-4938-9048-D66DEB3255AB}" destId="{3E317428-6CD6-45AD-8CE6-0D4E0673F269}" srcOrd="0" destOrd="0" presId="urn:microsoft.com/office/officeart/2005/8/layout/pyramid3"/>
    <dgm:cxn modelId="{181B31A3-0313-4662-8021-137C7B562F6F}" type="presParOf" srcId="{25C38CFF-BF9B-4642-B49C-B133D8BDE736}" destId="{4993E8BA-C287-4920-9664-87AFC341E84D}" srcOrd="0" destOrd="0" presId="urn:microsoft.com/office/officeart/2005/8/layout/pyramid3"/>
    <dgm:cxn modelId="{5348EB2D-2DCC-4D47-9571-FDB38819B865}" type="presParOf" srcId="{4993E8BA-C287-4920-9664-87AFC341E84D}" destId="{2FDB59EF-141E-4284-B9E3-D53033A6D035}" srcOrd="0" destOrd="0" presId="urn:microsoft.com/office/officeart/2005/8/layout/pyramid3"/>
    <dgm:cxn modelId="{AB99E0D1-2FFB-4A87-8092-DA00C0E455D0}" type="presParOf" srcId="{4993E8BA-C287-4920-9664-87AFC341E84D}" destId="{BD67CD84-2773-49C7-AB70-7645E0BDE640}" srcOrd="1" destOrd="0" presId="urn:microsoft.com/office/officeart/2005/8/layout/pyramid3"/>
    <dgm:cxn modelId="{234059CE-CDC8-44C7-B591-1A1B0E446A6F}" type="presParOf" srcId="{25C38CFF-BF9B-4642-B49C-B133D8BDE736}" destId="{0089152D-125A-423C-B0EA-6BB36371054C}" srcOrd="1" destOrd="0" presId="urn:microsoft.com/office/officeart/2005/8/layout/pyramid3"/>
    <dgm:cxn modelId="{FA1A1B1D-67CC-4914-A384-11CAE19A3BC2}" type="presParOf" srcId="{0089152D-125A-423C-B0EA-6BB36371054C}" destId="{4AEDE54F-3D35-4610-957D-2D9D94633F47}" srcOrd="0" destOrd="0" presId="urn:microsoft.com/office/officeart/2005/8/layout/pyramid3"/>
    <dgm:cxn modelId="{F6F57361-3BE5-4ED9-98AF-19985270947B}" type="presParOf" srcId="{0089152D-125A-423C-B0EA-6BB36371054C}" destId="{1A328897-EE55-4C59-A88C-C942081E1356}" srcOrd="1" destOrd="0" presId="urn:microsoft.com/office/officeart/2005/8/layout/pyramid3"/>
    <dgm:cxn modelId="{9E04D7B1-24F2-4993-8030-2817383AF750}" type="presParOf" srcId="{25C38CFF-BF9B-4642-B49C-B133D8BDE736}" destId="{D67AA76B-852E-4A2D-84D5-53E82D7EAB2E}" srcOrd="2" destOrd="0" presId="urn:microsoft.com/office/officeart/2005/8/layout/pyramid3"/>
    <dgm:cxn modelId="{6164936A-421D-4BA4-AA7D-845202C9BDF6}" type="presParOf" srcId="{D67AA76B-852E-4A2D-84D5-53E82D7EAB2E}" destId="{3E317428-6CD6-45AD-8CE6-0D4E0673F269}" srcOrd="0" destOrd="0" presId="urn:microsoft.com/office/officeart/2005/8/layout/pyramid3"/>
    <dgm:cxn modelId="{BABEF42B-DEE1-48BC-983F-E89496B1BF45}" type="presParOf" srcId="{D67AA76B-852E-4A2D-84D5-53E82D7EAB2E}" destId="{3C285D5C-BDDE-4557-9D16-97B66E4CE9EE}"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B59EF-141E-4284-B9E3-D53033A6D035}">
      <dsp:nvSpPr>
        <dsp:cNvPr id="0" name=""/>
        <dsp:cNvSpPr/>
      </dsp:nvSpPr>
      <dsp:spPr>
        <a:xfrm rot="10800000">
          <a:off x="0" y="0"/>
          <a:ext cx="3607035" cy="944212"/>
        </a:xfrm>
        <a:prstGeom prst="trapezoid">
          <a:avLst>
            <a:gd name="adj" fmla="val 63669"/>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Parents</a:t>
          </a:r>
        </a:p>
      </dsp:txBody>
      <dsp:txXfrm rot="-10800000">
        <a:off x="631231" y="0"/>
        <a:ext cx="2344573" cy="944212"/>
      </dsp:txXfrm>
    </dsp:sp>
    <dsp:sp modelId="{4AEDE54F-3D35-4610-957D-2D9D94633F47}">
      <dsp:nvSpPr>
        <dsp:cNvPr id="0" name=""/>
        <dsp:cNvSpPr/>
      </dsp:nvSpPr>
      <dsp:spPr>
        <a:xfrm rot="10800000">
          <a:off x="601172" y="944212"/>
          <a:ext cx="2404690" cy="944212"/>
        </a:xfrm>
        <a:prstGeom prst="trapezoid">
          <a:avLst>
            <a:gd name="adj" fmla="val 63669"/>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Village (family, clergy, neighbors, etc.)</a:t>
          </a:r>
        </a:p>
      </dsp:txBody>
      <dsp:txXfrm rot="-10800000">
        <a:off x="1021993" y="944212"/>
        <a:ext cx="1563048" cy="944212"/>
      </dsp:txXfrm>
    </dsp:sp>
    <dsp:sp modelId="{3E317428-6CD6-45AD-8CE6-0D4E0673F269}">
      <dsp:nvSpPr>
        <dsp:cNvPr id="0" name=""/>
        <dsp:cNvSpPr/>
      </dsp:nvSpPr>
      <dsp:spPr>
        <a:xfrm rot="10800000">
          <a:off x="1202345" y="1888425"/>
          <a:ext cx="1202345" cy="944212"/>
        </a:xfrm>
        <a:prstGeom prst="trapezoid">
          <a:avLst>
            <a:gd name="adj" fmla="val 63669"/>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Govt</a:t>
          </a:r>
        </a:p>
      </dsp:txBody>
      <dsp:txXfrm rot="-10800000">
        <a:off x="1202345" y="1888425"/>
        <a:ext cx="1202345" cy="9442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048BD16-A982-1D45-9DF8-F193042E1FF9}" type="datetimeFigureOut">
              <a:rPr lang="en-US" smtClean="0"/>
              <a:t>4/2/2026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B060244-D682-4C4D-A0E3-13CA5A5BE11D}" type="slidenum">
              <a:rPr lang="en-US" smtClean="0"/>
              <a:t>‹#›</a:t>
            </a:fld>
            <a:endParaRPr lang="en-US"/>
          </a:p>
        </p:txBody>
      </p:sp>
    </p:spTree>
    <p:extLst>
      <p:ext uri="{BB962C8B-B14F-4D97-AF65-F5344CB8AC3E}">
        <p14:creationId xmlns:p14="http://schemas.microsoft.com/office/powerpoint/2010/main" val="1277828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9942BC-5F7E-7246-BDD6-70371ABFB523}" type="datetimeFigureOut">
              <a:rPr lang="en-US" smtClean="0"/>
              <a:t>4/2/2026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F2455C-3357-A644-9734-55C89F5E3059}" type="slidenum">
              <a:rPr lang="en-US" smtClean="0"/>
              <a:t>‹#›</a:t>
            </a:fld>
            <a:endParaRPr lang="en-US"/>
          </a:p>
        </p:txBody>
      </p:sp>
    </p:spTree>
    <p:extLst>
      <p:ext uri="{BB962C8B-B14F-4D97-AF65-F5344CB8AC3E}">
        <p14:creationId xmlns:p14="http://schemas.microsoft.com/office/powerpoint/2010/main" val="61821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A2B75-957A-2043-95ED-7564EF4784B0}" type="slidenum">
              <a:rPr lang="en-US" smtClean="0"/>
              <a:t>1</a:t>
            </a:fld>
            <a:endParaRPr lang="en-US" dirty="0"/>
          </a:p>
        </p:txBody>
      </p:sp>
    </p:spTree>
    <p:extLst>
      <p:ext uri="{BB962C8B-B14F-4D97-AF65-F5344CB8AC3E}">
        <p14:creationId xmlns:p14="http://schemas.microsoft.com/office/powerpoint/2010/main" val="3444844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5"/>
          </p:nvPr>
        </p:nvSpPr>
        <p:spPr/>
        <p:txBody>
          <a:bodyPr/>
          <a:lstStyle/>
          <a:p>
            <a:fld id="{11F2455C-3357-A644-9734-55C89F5E3059}" type="slidenum">
              <a:rPr lang="en-US" smtClean="0"/>
              <a:t>10</a:t>
            </a:fld>
            <a:endParaRPr lang="en-US" dirty="0"/>
          </a:p>
        </p:txBody>
      </p:sp>
    </p:spTree>
    <p:extLst>
      <p:ext uri="{BB962C8B-B14F-4D97-AF65-F5344CB8AC3E}">
        <p14:creationId xmlns:p14="http://schemas.microsoft.com/office/powerpoint/2010/main" val="3088844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374CC-D2C7-9FBA-510E-26A5AF38E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1642D-0252-2040-5A9D-72D8FB25C22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7943D3-5888-D966-2CE5-2D23CA3081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noStrike" dirty="0"/>
          </a:p>
        </p:txBody>
      </p:sp>
      <p:sp>
        <p:nvSpPr>
          <p:cNvPr id="4" name="Slide Number Placeholder 3">
            <a:extLst>
              <a:ext uri="{FF2B5EF4-FFF2-40B4-BE49-F238E27FC236}">
                <a16:creationId xmlns:a16="http://schemas.microsoft.com/office/drawing/2014/main" id="{6532E79F-AF21-25E4-30EC-0DDF72BD4CF5}"/>
              </a:ext>
            </a:extLst>
          </p:cNvPr>
          <p:cNvSpPr>
            <a:spLocks noGrp="1"/>
          </p:cNvSpPr>
          <p:nvPr>
            <p:ph type="sldNum" sz="quarter" idx="5"/>
          </p:nvPr>
        </p:nvSpPr>
        <p:spPr/>
        <p:txBody>
          <a:bodyPr/>
          <a:lstStyle/>
          <a:p>
            <a:fld id="{11F2455C-3357-A644-9734-55C89F5E3059}" type="slidenum">
              <a:rPr lang="en-US" smtClean="0"/>
              <a:t>11</a:t>
            </a:fld>
            <a:endParaRPr lang="en-US" dirty="0"/>
          </a:p>
        </p:txBody>
      </p:sp>
    </p:spTree>
    <p:extLst>
      <p:ext uri="{BB962C8B-B14F-4D97-AF65-F5344CB8AC3E}">
        <p14:creationId xmlns:p14="http://schemas.microsoft.com/office/powerpoint/2010/main" val="3100030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A68DE-7963-FA8B-2686-71C8E3AAE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D78AF-65A9-AFD0-CFBB-6AEDC0C59F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1028768-EFF6-371C-2C54-540BA24888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630651-8312-18F8-3EB6-10E3FF987F65}"/>
              </a:ext>
            </a:extLst>
          </p:cNvPr>
          <p:cNvSpPr>
            <a:spLocks noGrp="1"/>
          </p:cNvSpPr>
          <p:nvPr>
            <p:ph type="sldNum" sz="quarter" idx="5"/>
          </p:nvPr>
        </p:nvSpPr>
        <p:spPr/>
        <p:txBody>
          <a:bodyPr/>
          <a:lstStyle/>
          <a:p>
            <a:fld id="{11F2455C-3357-A644-9734-55C89F5E3059}" type="slidenum">
              <a:rPr lang="en-US" smtClean="0"/>
              <a:t>12</a:t>
            </a:fld>
            <a:endParaRPr lang="en-US" dirty="0"/>
          </a:p>
        </p:txBody>
      </p:sp>
    </p:spTree>
    <p:extLst>
      <p:ext uri="{BB962C8B-B14F-4D97-AF65-F5344CB8AC3E}">
        <p14:creationId xmlns:p14="http://schemas.microsoft.com/office/powerpoint/2010/main" val="2575099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C83EA-8FFD-9327-9580-4C5D92AB7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D25DE-2B52-5A73-C0F0-B089EBE0CE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032EC4B-2028-7E71-26F5-281D84A277F1}"/>
              </a:ext>
            </a:extLst>
          </p:cNvPr>
          <p:cNvSpPr>
            <a:spLocks noGrp="1"/>
          </p:cNvSpPr>
          <p:nvPr>
            <p:ph type="body" idx="1"/>
          </p:nvPr>
        </p:nvSpPr>
        <p:spPr/>
        <p:txBody>
          <a:bodyPr/>
          <a:lstStyle/>
          <a:p>
            <a:endParaRPr lang="en-US" strike="sngStrike" dirty="0"/>
          </a:p>
        </p:txBody>
      </p:sp>
      <p:sp>
        <p:nvSpPr>
          <p:cNvPr id="4" name="Slide Number Placeholder 3">
            <a:extLst>
              <a:ext uri="{FF2B5EF4-FFF2-40B4-BE49-F238E27FC236}">
                <a16:creationId xmlns:a16="http://schemas.microsoft.com/office/drawing/2014/main" id="{C684F91A-8847-DED1-B4B4-FC9DB5821E9A}"/>
              </a:ext>
            </a:extLst>
          </p:cNvPr>
          <p:cNvSpPr>
            <a:spLocks noGrp="1"/>
          </p:cNvSpPr>
          <p:nvPr>
            <p:ph type="sldNum" sz="quarter" idx="5"/>
          </p:nvPr>
        </p:nvSpPr>
        <p:spPr/>
        <p:txBody>
          <a:bodyPr/>
          <a:lstStyle/>
          <a:p>
            <a:fld id="{11F2455C-3357-A644-9734-55C89F5E3059}" type="slidenum">
              <a:rPr lang="en-US" smtClean="0"/>
              <a:t>13</a:t>
            </a:fld>
            <a:endParaRPr lang="en-US" dirty="0"/>
          </a:p>
        </p:txBody>
      </p:sp>
    </p:spTree>
    <p:extLst>
      <p:ext uri="{BB962C8B-B14F-4D97-AF65-F5344CB8AC3E}">
        <p14:creationId xmlns:p14="http://schemas.microsoft.com/office/powerpoint/2010/main" val="1928291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14</a:t>
            </a:fld>
            <a:endParaRPr lang="en-US" dirty="0"/>
          </a:p>
        </p:txBody>
      </p:sp>
    </p:spTree>
    <p:extLst>
      <p:ext uri="{BB962C8B-B14F-4D97-AF65-F5344CB8AC3E}">
        <p14:creationId xmlns:p14="http://schemas.microsoft.com/office/powerpoint/2010/main" val="1525727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D4846-A076-1E30-EB2E-64AD920F7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A7AD4-A1FE-73F3-D141-007EA3D321F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560C0F9-B7A8-AD89-EA66-66AB72C2A7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21DBEA-5D9F-121B-8C9E-469A42E88D48}"/>
              </a:ext>
            </a:extLst>
          </p:cNvPr>
          <p:cNvSpPr>
            <a:spLocks noGrp="1"/>
          </p:cNvSpPr>
          <p:nvPr>
            <p:ph type="sldNum" sz="quarter" idx="5"/>
          </p:nvPr>
        </p:nvSpPr>
        <p:spPr/>
        <p:txBody>
          <a:bodyPr/>
          <a:lstStyle/>
          <a:p>
            <a:fld id="{11F2455C-3357-A644-9734-55C89F5E3059}" type="slidenum">
              <a:rPr lang="en-US" smtClean="0"/>
              <a:t>15</a:t>
            </a:fld>
            <a:endParaRPr lang="en-US" dirty="0"/>
          </a:p>
        </p:txBody>
      </p:sp>
    </p:spTree>
    <p:extLst>
      <p:ext uri="{BB962C8B-B14F-4D97-AF65-F5344CB8AC3E}">
        <p14:creationId xmlns:p14="http://schemas.microsoft.com/office/powerpoint/2010/main" val="609480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F281A-AD94-50C3-0AAE-79CF5158B6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32EB9E-F06C-D639-1135-33FF8DBDEC9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0D0ED35-A91A-8BC9-0D4D-BE4DC1D7D1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394462-3D5F-A478-A0D6-07E713692DA0}"/>
              </a:ext>
            </a:extLst>
          </p:cNvPr>
          <p:cNvSpPr>
            <a:spLocks noGrp="1"/>
          </p:cNvSpPr>
          <p:nvPr>
            <p:ph type="sldNum" sz="quarter" idx="5"/>
          </p:nvPr>
        </p:nvSpPr>
        <p:spPr/>
        <p:txBody>
          <a:bodyPr/>
          <a:lstStyle/>
          <a:p>
            <a:fld id="{11F2455C-3357-A644-9734-55C89F5E3059}" type="slidenum">
              <a:rPr lang="en-US" smtClean="0"/>
              <a:t>16</a:t>
            </a:fld>
            <a:endParaRPr lang="en-US" dirty="0"/>
          </a:p>
        </p:txBody>
      </p:sp>
    </p:spTree>
    <p:extLst>
      <p:ext uri="{BB962C8B-B14F-4D97-AF65-F5344CB8AC3E}">
        <p14:creationId xmlns:p14="http://schemas.microsoft.com/office/powerpoint/2010/main" val="2328089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5"/>
          </p:nvPr>
        </p:nvSpPr>
        <p:spPr/>
        <p:txBody>
          <a:bodyPr/>
          <a:lstStyle/>
          <a:p>
            <a:fld id="{11F2455C-3357-A644-9734-55C89F5E3059}" type="slidenum">
              <a:rPr lang="en-US" smtClean="0"/>
              <a:t>17</a:t>
            </a:fld>
            <a:endParaRPr lang="en-US" dirty="0"/>
          </a:p>
        </p:txBody>
      </p:sp>
    </p:spTree>
    <p:extLst>
      <p:ext uri="{BB962C8B-B14F-4D97-AF65-F5344CB8AC3E}">
        <p14:creationId xmlns:p14="http://schemas.microsoft.com/office/powerpoint/2010/main" val="265197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29814-C4FD-D4E8-109C-482B41E52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1A491-AA09-2DCE-5762-B670627010A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AD5D554-59C7-D9CF-76CA-6A90B84E1E5F}"/>
              </a:ext>
            </a:extLst>
          </p:cNvPr>
          <p:cNvSpPr>
            <a:spLocks noGrp="1"/>
          </p:cNvSpPr>
          <p:nvPr>
            <p:ph type="body" idx="1"/>
          </p:nvPr>
        </p:nvSpPr>
        <p:spPr/>
        <p:txBody>
          <a:bodyPr/>
          <a:lstStyle/>
          <a:p>
            <a:endParaRPr lang="en-US" strike="sngStrike" dirty="0"/>
          </a:p>
        </p:txBody>
      </p:sp>
      <p:sp>
        <p:nvSpPr>
          <p:cNvPr id="4" name="Slide Number Placeholder 3">
            <a:extLst>
              <a:ext uri="{FF2B5EF4-FFF2-40B4-BE49-F238E27FC236}">
                <a16:creationId xmlns:a16="http://schemas.microsoft.com/office/drawing/2014/main" id="{A4E06F70-004D-60C0-61A9-E82F2AF12656}"/>
              </a:ext>
            </a:extLst>
          </p:cNvPr>
          <p:cNvSpPr>
            <a:spLocks noGrp="1"/>
          </p:cNvSpPr>
          <p:nvPr>
            <p:ph type="sldNum" sz="quarter" idx="5"/>
          </p:nvPr>
        </p:nvSpPr>
        <p:spPr/>
        <p:txBody>
          <a:bodyPr/>
          <a:lstStyle/>
          <a:p>
            <a:fld id="{11F2455C-3357-A644-9734-55C89F5E3059}" type="slidenum">
              <a:rPr lang="en-US" smtClean="0"/>
              <a:t>18</a:t>
            </a:fld>
            <a:endParaRPr lang="en-US" dirty="0"/>
          </a:p>
        </p:txBody>
      </p:sp>
    </p:spTree>
    <p:extLst>
      <p:ext uri="{BB962C8B-B14F-4D97-AF65-F5344CB8AC3E}">
        <p14:creationId xmlns:p14="http://schemas.microsoft.com/office/powerpoint/2010/main" val="342955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6C761-154C-CCFD-F949-2320460E7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3EF5F-5F0F-2CDE-E073-811262FC7AA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0FE8A7E-B0ED-7F4E-82CD-1A5165E2CA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BE31A7-3C3A-D96D-EA68-A0C8E89861D4}"/>
              </a:ext>
            </a:extLst>
          </p:cNvPr>
          <p:cNvSpPr>
            <a:spLocks noGrp="1"/>
          </p:cNvSpPr>
          <p:nvPr>
            <p:ph type="sldNum" sz="quarter" idx="5"/>
          </p:nvPr>
        </p:nvSpPr>
        <p:spPr/>
        <p:txBody>
          <a:bodyPr/>
          <a:lstStyle/>
          <a:p>
            <a:fld id="{11F2455C-3357-A644-9734-55C89F5E3059}" type="slidenum">
              <a:rPr lang="en-US" smtClean="0"/>
              <a:t>19</a:t>
            </a:fld>
            <a:endParaRPr lang="en-US" dirty="0"/>
          </a:p>
        </p:txBody>
      </p:sp>
    </p:spTree>
    <p:extLst>
      <p:ext uri="{BB962C8B-B14F-4D97-AF65-F5344CB8AC3E}">
        <p14:creationId xmlns:p14="http://schemas.microsoft.com/office/powerpoint/2010/main" val="3697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Tx/>
              <a:buNone/>
            </a:pPr>
            <a:endParaRPr lang="en-US" strike="noStrike" dirty="0"/>
          </a:p>
        </p:txBody>
      </p:sp>
      <p:sp>
        <p:nvSpPr>
          <p:cNvPr id="4" name="Slide Number Placeholder 3"/>
          <p:cNvSpPr>
            <a:spLocks noGrp="1"/>
          </p:cNvSpPr>
          <p:nvPr>
            <p:ph type="sldNum" sz="quarter" idx="5"/>
          </p:nvPr>
        </p:nvSpPr>
        <p:spPr/>
        <p:txBody>
          <a:bodyPr/>
          <a:lstStyle/>
          <a:p>
            <a:fld id="{DF811066-0135-4CAA-8AD4-89A97190AC00}" type="slidenum">
              <a:rPr lang="en-US" smtClean="0"/>
              <a:t>2</a:t>
            </a:fld>
            <a:endParaRPr lang="en-US" dirty="0"/>
          </a:p>
        </p:txBody>
      </p:sp>
    </p:spTree>
    <p:extLst>
      <p:ext uri="{BB962C8B-B14F-4D97-AF65-F5344CB8AC3E}">
        <p14:creationId xmlns:p14="http://schemas.microsoft.com/office/powerpoint/2010/main" val="3195943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5"/>
          </p:nvPr>
        </p:nvSpPr>
        <p:spPr/>
        <p:txBody>
          <a:bodyPr/>
          <a:lstStyle/>
          <a:p>
            <a:fld id="{11F2455C-3357-A644-9734-55C89F5E3059}" type="slidenum">
              <a:rPr lang="en-US" smtClean="0"/>
              <a:t>20</a:t>
            </a:fld>
            <a:endParaRPr lang="en-US" dirty="0"/>
          </a:p>
        </p:txBody>
      </p:sp>
    </p:spTree>
    <p:extLst>
      <p:ext uri="{BB962C8B-B14F-4D97-AF65-F5344CB8AC3E}">
        <p14:creationId xmlns:p14="http://schemas.microsoft.com/office/powerpoint/2010/main" val="3538887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21</a:t>
            </a:fld>
            <a:endParaRPr lang="en-US" dirty="0"/>
          </a:p>
        </p:txBody>
      </p:sp>
    </p:spTree>
    <p:extLst>
      <p:ext uri="{BB962C8B-B14F-4D97-AF65-F5344CB8AC3E}">
        <p14:creationId xmlns:p14="http://schemas.microsoft.com/office/powerpoint/2010/main" val="3160245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5"/>
          </p:nvPr>
        </p:nvSpPr>
        <p:spPr/>
        <p:txBody>
          <a:bodyPr/>
          <a:lstStyle/>
          <a:p>
            <a:fld id="{11F2455C-3357-A644-9734-55C89F5E3059}" type="slidenum">
              <a:rPr lang="en-US" smtClean="0"/>
              <a:t>22</a:t>
            </a:fld>
            <a:endParaRPr lang="en-US" dirty="0"/>
          </a:p>
        </p:txBody>
      </p:sp>
    </p:spTree>
    <p:extLst>
      <p:ext uri="{BB962C8B-B14F-4D97-AF65-F5344CB8AC3E}">
        <p14:creationId xmlns:p14="http://schemas.microsoft.com/office/powerpoint/2010/main" val="359439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23</a:t>
            </a:fld>
            <a:endParaRPr lang="en-US"/>
          </a:p>
        </p:txBody>
      </p:sp>
    </p:spTree>
    <p:extLst>
      <p:ext uri="{BB962C8B-B14F-4D97-AF65-F5344CB8AC3E}">
        <p14:creationId xmlns:p14="http://schemas.microsoft.com/office/powerpoint/2010/main" val="3431490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5"/>
          </p:nvPr>
        </p:nvSpPr>
        <p:spPr/>
        <p:txBody>
          <a:bodyPr/>
          <a:lstStyle/>
          <a:p>
            <a:fld id="{11F2455C-3357-A644-9734-55C89F5E3059}" type="slidenum">
              <a:rPr lang="en-US" smtClean="0"/>
              <a:t>24</a:t>
            </a:fld>
            <a:endParaRPr lang="en-US" dirty="0"/>
          </a:p>
        </p:txBody>
      </p:sp>
    </p:spTree>
    <p:extLst>
      <p:ext uri="{BB962C8B-B14F-4D97-AF65-F5344CB8AC3E}">
        <p14:creationId xmlns:p14="http://schemas.microsoft.com/office/powerpoint/2010/main" val="4140051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5"/>
          </p:nvPr>
        </p:nvSpPr>
        <p:spPr/>
        <p:txBody>
          <a:bodyPr/>
          <a:lstStyle/>
          <a:p>
            <a:fld id="{11F2455C-3357-A644-9734-55C89F5E3059}" type="slidenum">
              <a:rPr lang="en-US" smtClean="0"/>
              <a:t>25</a:t>
            </a:fld>
            <a:endParaRPr lang="en-US" dirty="0"/>
          </a:p>
        </p:txBody>
      </p:sp>
    </p:spTree>
    <p:extLst>
      <p:ext uri="{BB962C8B-B14F-4D97-AF65-F5344CB8AC3E}">
        <p14:creationId xmlns:p14="http://schemas.microsoft.com/office/powerpoint/2010/main" val="3180831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defTabSz="622300">
              <a:lnSpc>
                <a:spcPct val="90000"/>
              </a:lnSpc>
              <a:spcBef>
                <a:spcPct val="0"/>
              </a:spcBef>
              <a:spcAft>
                <a:spcPct val="35000"/>
              </a:spcAft>
            </a:pPr>
            <a:endParaRPr lang="en-US" strike="sngStrike" dirty="0"/>
          </a:p>
        </p:txBody>
      </p:sp>
      <p:sp>
        <p:nvSpPr>
          <p:cNvPr id="4" name="Slide Number Placeholder 3"/>
          <p:cNvSpPr>
            <a:spLocks noGrp="1"/>
          </p:cNvSpPr>
          <p:nvPr>
            <p:ph type="sldNum" sz="quarter" idx="5"/>
          </p:nvPr>
        </p:nvSpPr>
        <p:spPr/>
        <p:txBody>
          <a:bodyPr/>
          <a:lstStyle/>
          <a:p>
            <a:fld id="{11F2455C-3357-A644-9734-55C89F5E3059}" type="slidenum">
              <a:rPr lang="en-US" smtClean="0"/>
              <a:t>26</a:t>
            </a:fld>
            <a:endParaRPr lang="en-US" dirty="0"/>
          </a:p>
        </p:txBody>
      </p:sp>
    </p:spTree>
    <p:extLst>
      <p:ext uri="{BB962C8B-B14F-4D97-AF65-F5344CB8AC3E}">
        <p14:creationId xmlns:p14="http://schemas.microsoft.com/office/powerpoint/2010/main" val="2592050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27</a:t>
            </a:fld>
            <a:endParaRPr lang="en-US" dirty="0"/>
          </a:p>
        </p:txBody>
      </p:sp>
    </p:spTree>
    <p:extLst>
      <p:ext uri="{BB962C8B-B14F-4D97-AF65-F5344CB8AC3E}">
        <p14:creationId xmlns:p14="http://schemas.microsoft.com/office/powerpoint/2010/main" val="1308022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28</a:t>
            </a:fld>
            <a:endParaRPr lang="en-US" dirty="0"/>
          </a:p>
        </p:txBody>
      </p:sp>
    </p:spTree>
    <p:extLst>
      <p:ext uri="{BB962C8B-B14F-4D97-AF65-F5344CB8AC3E}">
        <p14:creationId xmlns:p14="http://schemas.microsoft.com/office/powerpoint/2010/main" val="2253572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29</a:t>
            </a:fld>
            <a:endParaRPr lang="en-US" dirty="0"/>
          </a:p>
        </p:txBody>
      </p:sp>
    </p:spTree>
    <p:extLst>
      <p:ext uri="{BB962C8B-B14F-4D97-AF65-F5344CB8AC3E}">
        <p14:creationId xmlns:p14="http://schemas.microsoft.com/office/powerpoint/2010/main" val="76537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955D6-70CB-C616-F089-908DB45F2B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5D841-780B-3171-B428-3D8039BBED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6352C01-BB12-228E-69C0-7BC09F6E8620}"/>
              </a:ext>
            </a:extLst>
          </p:cNvPr>
          <p:cNvSpPr>
            <a:spLocks noGrp="1"/>
          </p:cNvSpPr>
          <p:nvPr>
            <p:ph type="body" idx="1"/>
          </p:nvPr>
        </p:nvSpPr>
        <p:spPr/>
        <p:txBody>
          <a:bodyPr/>
          <a:lstStyle/>
          <a:p>
            <a:endParaRPr lang="en-US" strike="sngStrike" dirty="0"/>
          </a:p>
        </p:txBody>
      </p:sp>
      <p:sp>
        <p:nvSpPr>
          <p:cNvPr id="4" name="Slide Number Placeholder 3">
            <a:extLst>
              <a:ext uri="{FF2B5EF4-FFF2-40B4-BE49-F238E27FC236}">
                <a16:creationId xmlns:a16="http://schemas.microsoft.com/office/drawing/2014/main" id="{CE1DEA46-D0F5-50A6-C016-C6ACFCCCFD46}"/>
              </a:ext>
            </a:extLst>
          </p:cNvPr>
          <p:cNvSpPr>
            <a:spLocks noGrp="1"/>
          </p:cNvSpPr>
          <p:nvPr>
            <p:ph type="sldNum" sz="quarter" idx="5"/>
          </p:nvPr>
        </p:nvSpPr>
        <p:spPr/>
        <p:txBody>
          <a:bodyPr/>
          <a:lstStyle/>
          <a:p>
            <a:fld id="{11F2455C-3357-A644-9734-55C89F5E3059}" type="slidenum">
              <a:rPr lang="en-US" smtClean="0"/>
              <a:t>3</a:t>
            </a:fld>
            <a:endParaRPr lang="en-US" dirty="0"/>
          </a:p>
        </p:txBody>
      </p:sp>
    </p:spTree>
    <p:extLst>
      <p:ext uri="{BB962C8B-B14F-4D97-AF65-F5344CB8AC3E}">
        <p14:creationId xmlns:p14="http://schemas.microsoft.com/office/powerpoint/2010/main" val="38927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4</a:t>
            </a:fld>
            <a:endParaRPr lang="en-US" dirty="0"/>
          </a:p>
        </p:txBody>
      </p:sp>
    </p:spTree>
    <p:extLst>
      <p:ext uri="{BB962C8B-B14F-4D97-AF65-F5344CB8AC3E}">
        <p14:creationId xmlns:p14="http://schemas.microsoft.com/office/powerpoint/2010/main" val="116218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5</a:t>
            </a:fld>
            <a:endParaRPr lang="en-US" dirty="0"/>
          </a:p>
        </p:txBody>
      </p:sp>
    </p:spTree>
    <p:extLst>
      <p:ext uri="{BB962C8B-B14F-4D97-AF65-F5344CB8AC3E}">
        <p14:creationId xmlns:p14="http://schemas.microsoft.com/office/powerpoint/2010/main" val="255130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C820D-5A18-6E64-7505-601617EB11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6040F-FF58-3F93-4C5D-FBE29533E2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38440C0-920E-B8AA-DABD-9E519C79AD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A70829-E9A7-5C9B-652D-8C9323194310}"/>
              </a:ext>
            </a:extLst>
          </p:cNvPr>
          <p:cNvSpPr>
            <a:spLocks noGrp="1"/>
          </p:cNvSpPr>
          <p:nvPr>
            <p:ph type="sldNum" sz="quarter" idx="5"/>
          </p:nvPr>
        </p:nvSpPr>
        <p:spPr/>
        <p:txBody>
          <a:bodyPr/>
          <a:lstStyle/>
          <a:p>
            <a:fld id="{BF217AFB-D7CB-42D2-92A5-F70DF98AB67A}" type="slidenum">
              <a:rPr lang="en-US" smtClean="0"/>
              <a:t>6</a:t>
            </a:fld>
            <a:endParaRPr lang="en-US" dirty="0"/>
          </a:p>
        </p:txBody>
      </p:sp>
    </p:spTree>
    <p:extLst>
      <p:ext uri="{BB962C8B-B14F-4D97-AF65-F5344CB8AC3E}">
        <p14:creationId xmlns:p14="http://schemas.microsoft.com/office/powerpoint/2010/main" val="216233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2A919-6313-4A30-B0E8-D1C171A52630}" type="slidenum">
              <a:rPr lang="en-US" smtClean="0"/>
              <a:t>7</a:t>
            </a:fld>
            <a:endParaRPr lang="en-US" dirty="0"/>
          </a:p>
        </p:txBody>
      </p:sp>
    </p:spTree>
    <p:extLst>
      <p:ext uri="{BB962C8B-B14F-4D97-AF65-F5344CB8AC3E}">
        <p14:creationId xmlns:p14="http://schemas.microsoft.com/office/powerpoint/2010/main" val="2724629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8</a:t>
            </a:fld>
            <a:endParaRPr lang="en-US" dirty="0"/>
          </a:p>
        </p:txBody>
      </p:sp>
    </p:spTree>
    <p:extLst>
      <p:ext uri="{BB962C8B-B14F-4D97-AF65-F5344CB8AC3E}">
        <p14:creationId xmlns:p14="http://schemas.microsoft.com/office/powerpoint/2010/main" val="184266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2455C-3357-A644-9734-55C89F5E3059}" type="slidenum">
              <a:rPr lang="en-US" smtClean="0"/>
              <a:t>9</a:t>
            </a:fld>
            <a:endParaRPr lang="en-US" dirty="0"/>
          </a:p>
        </p:txBody>
      </p:sp>
    </p:spTree>
    <p:extLst>
      <p:ext uri="{BB962C8B-B14F-4D97-AF65-F5344CB8AC3E}">
        <p14:creationId xmlns:p14="http://schemas.microsoft.com/office/powerpoint/2010/main" val="3481271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cover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4799684-7C91-7945-AAB5-781C498C16FF}"/>
              </a:ext>
            </a:extLst>
          </p:cNvPr>
          <p:cNvSpPr>
            <a:spLocks noGrp="1"/>
          </p:cNvSpPr>
          <p:nvPr>
            <p:ph type="pic" sz="quarter" idx="11" hasCustomPrompt="1"/>
          </p:nvPr>
        </p:nvSpPr>
        <p:spPr>
          <a:xfrm>
            <a:off x="164892" y="164892"/>
            <a:ext cx="11857219" cy="5664408"/>
          </a:xfrm>
          <a:prstGeom prst="rect">
            <a:avLst/>
          </a:prstGeom>
          <a:solidFill>
            <a:schemeClr val="tx1"/>
          </a:solidFill>
        </p:spPr>
        <p:txBody>
          <a:bodyPr anchor="ctr"/>
          <a:lstStyle>
            <a:lvl1pPr marL="0" indent="0" algn="ctr">
              <a:buNone/>
              <a:defRPr sz="1800">
                <a:latin typeface="Montserrat" pitchFamily="2" charset="77"/>
              </a:defRPr>
            </a:lvl1pPr>
          </a:lstStyle>
          <a:p>
            <a:r>
              <a:rPr lang="en-US" dirty="0"/>
              <a:t>Click here to insert custom photo</a:t>
            </a:r>
          </a:p>
        </p:txBody>
      </p:sp>
      <p:sp>
        <p:nvSpPr>
          <p:cNvPr id="4" name="Text Placeholder 3">
            <a:extLst>
              <a:ext uri="{FF2B5EF4-FFF2-40B4-BE49-F238E27FC236}">
                <a16:creationId xmlns:a16="http://schemas.microsoft.com/office/drawing/2014/main" id="{FB593F58-44C6-9B48-BFFF-C3D883797D8D}"/>
              </a:ext>
            </a:extLst>
          </p:cNvPr>
          <p:cNvSpPr>
            <a:spLocks noGrp="1"/>
          </p:cNvSpPr>
          <p:nvPr>
            <p:ph type="body" sz="quarter" idx="10" hasCustomPrompt="1"/>
          </p:nvPr>
        </p:nvSpPr>
        <p:spPr>
          <a:xfrm>
            <a:off x="341522" y="1565769"/>
            <a:ext cx="5705820" cy="2057676"/>
          </a:xfrm>
          <a:prstGeom prst="rect">
            <a:avLst/>
          </a:prstGeom>
        </p:spPr>
        <p:txBody>
          <a:bodyPr lIns="0"/>
          <a:lstStyle>
            <a:lvl1pPr marL="0" indent="0">
              <a:lnSpc>
                <a:spcPct val="100000"/>
              </a:lnSpc>
              <a:buNone/>
              <a:defRPr sz="4800" b="1">
                <a:solidFill>
                  <a:schemeClr val="bg1"/>
                </a:solidFill>
                <a:latin typeface="Montserrat" pitchFamily="2" charset="77"/>
              </a:defRPr>
            </a:lvl1pPr>
            <a:lvl2pPr marL="457200" indent="0">
              <a:buNone/>
              <a:defRPr sz="3600" b="1">
                <a:latin typeface="Montserrat" pitchFamily="2" charset="77"/>
              </a:defRPr>
            </a:lvl2pPr>
            <a:lvl3pPr marL="914400" indent="0">
              <a:buNone/>
              <a:defRPr sz="3600" b="1">
                <a:latin typeface="Montserrat" pitchFamily="2" charset="77"/>
              </a:defRPr>
            </a:lvl3pPr>
            <a:lvl4pPr marL="1371600" indent="0">
              <a:buNone/>
              <a:defRPr sz="3600" b="1">
                <a:latin typeface="Montserrat" pitchFamily="2" charset="77"/>
              </a:defRPr>
            </a:lvl4pPr>
            <a:lvl5pPr marL="1828800" indent="0">
              <a:buNone/>
              <a:defRPr sz="3600" b="1">
                <a:latin typeface="Montserrat" pitchFamily="2" charset="77"/>
              </a:defRPr>
            </a:lvl5pPr>
          </a:lstStyle>
          <a:p>
            <a:pPr lvl="0"/>
            <a:r>
              <a:rPr lang="en-US"/>
              <a:t>Click to Edit Title</a:t>
            </a:r>
          </a:p>
        </p:txBody>
      </p:sp>
      <p:sp>
        <p:nvSpPr>
          <p:cNvPr id="2" name="Rectangle 1">
            <a:extLst>
              <a:ext uri="{FF2B5EF4-FFF2-40B4-BE49-F238E27FC236}">
                <a16:creationId xmlns:a16="http://schemas.microsoft.com/office/drawing/2014/main" id="{B96377F3-AD83-000F-4CF2-3CEF1EEA5A29}"/>
              </a:ext>
            </a:extLst>
          </p:cNvPr>
          <p:cNvSpPr/>
          <p:nvPr/>
        </p:nvSpPr>
        <p:spPr>
          <a:xfrm>
            <a:off x="-25400" y="5829299"/>
            <a:ext cx="12217400" cy="10287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39268EE-FCBC-62CA-91FB-082383B3DD34}"/>
              </a:ext>
            </a:extLst>
          </p:cNvPr>
          <p:cNvSpPr txBox="1"/>
          <p:nvPr/>
        </p:nvSpPr>
        <p:spPr>
          <a:xfrm>
            <a:off x="335756" y="6251317"/>
            <a:ext cx="9537700" cy="184666"/>
          </a:xfrm>
          <a:prstGeom prst="rect">
            <a:avLst/>
          </a:prstGeom>
          <a:noFill/>
        </p:spPr>
        <p:txBody>
          <a:bodyPr wrap="square" lIns="0" rtlCol="0">
            <a:spAutoFit/>
          </a:bodyPr>
          <a:lstStyle/>
          <a:p>
            <a:r>
              <a:rPr lang="en-US" sz="600" b="1" spc="100" dirty="0">
                <a:solidFill>
                  <a:schemeClr val="bg2"/>
                </a:solidFill>
                <a:latin typeface="Montserrat" pitchFamily="2" charset="77"/>
              </a:rPr>
              <a:t>CONFIDENTIAL. </a:t>
            </a:r>
            <a:r>
              <a:rPr lang="en-US" sz="600" b="0" spc="100" dirty="0">
                <a:solidFill>
                  <a:schemeClr val="bg2"/>
                </a:solidFill>
                <a:latin typeface="Montserrat" pitchFamily="2" charset="77"/>
              </a:rPr>
              <a:t>FOR RECIPIENT’S USE ONLY. UNAUTHORIZED USE, DISTRIBUTION OR COPYING IS PROHIBITED.</a:t>
            </a:r>
            <a:endParaRPr lang="en-US" sz="600" b="1" i="1" spc="100" dirty="0">
              <a:solidFill>
                <a:schemeClr val="bg2"/>
              </a:solidFill>
              <a:latin typeface="Montserrat" pitchFamily="2" charset="77"/>
            </a:endParaRPr>
          </a:p>
        </p:txBody>
      </p:sp>
      <p:sp>
        <p:nvSpPr>
          <p:cNvPr id="13" name="Text Placeholder 12">
            <a:extLst>
              <a:ext uri="{FF2B5EF4-FFF2-40B4-BE49-F238E27FC236}">
                <a16:creationId xmlns:a16="http://schemas.microsoft.com/office/drawing/2014/main" id="{E6A31D98-8C8F-D145-B057-35A25BCEF66E}"/>
              </a:ext>
            </a:extLst>
          </p:cNvPr>
          <p:cNvSpPr>
            <a:spLocks noGrp="1"/>
          </p:cNvSpPr>
          <p:nvPr>
            <p:ph type="body" sz="quarter" idx="12" hasCustomPrompt="1"/>
          </p:nvPr>
        </p:nvSpPr>
        <p:spPr>
          <a:xfrm>
            <a:off x="341522" y="512839"/>
            <a:ext cx="4398962" cy="302986"/>
          </a:xfrm>
          <a:prstGeom prst="rect">
            <a:avLst/>
          </a:prstGeom>
        </p:spPr>
        <p:txBody>
          <a:bodyPr lIns="0" rIns="0"/>
          <a:lstStyle>
            <a:lvl1pPr marL="0" indent="0">
              <a:buNone/>
              <a:defRPr sz="1400" spc="100" baseline="0">
                <a:solidFill>
                  <a:schemeClr val="bg1"/>
                </a:solidFill>
                <a:latin typeface="Montserrat" pitchFamily="2" charset="77"/>
              </a:defRPr>
            </a:lvl1pPr>
            <a:lvl2pPr marL="457200" indent="0">
              <a:buNone/>
              <a:defRPr sz="1400">
                <a:solidFill>
                  <a:schemeClr val="bg1"/>
                </a:solidFill>
                <a:latin typeface="Montserrat" pitchFamily="2" charset="77"/>
              </a:defRPr>
            </a:lvl2pPr>
            <a:lvl3pPr marL="914400" indent="0">
              <a:buNone/>
              <a:defRPr sz="1400">
                <a:solidFill>
                  <a:schemeClr val="bg1"/>
                </a:solidFill>
                <a:latin typeface="Montserrat" pitchFamily="2" charset="77"/>
              </a:defRPr>
            </a:lvl3pPr>
            <a:lvl4pPr marL="1371600" indent="0">
              <a:buNone/>
              <a:defRPr sz="1400">
                <a:solidFill>
                  <a:schemeClr val="bg1"/>
                </a:solidFill>
                <a:latin typeface="Montserrat" pitchFamily="2" charset="77"/>
              </a:defRPr>
            </a:lvl4pPr>
            <a:lvl5pPr marL="1828800" indent="0">
              <a:buNone/>
              <a:defRPr sz="1400">
                <a:solidFill>
                  <a:schemeClr val="bg1"/>
                </a:solidFill>
                <a:latin typeface="Montserrat" pitchFamily="2" charset="77"/>
              </a:defRPr>
            </a:lvl5pPr>
          </a:lstStyle>
          <a:p>
            <a:pPr lvl="0"/>
            <a:r>
              <a:rPr lang="en-US"/>
              <a:t>GSG FOR CLIENTNAME, MONTH 2024</a:t>
            </a:r>
          </a:p>
        </p:txBody>
      </p:sp>
      <p:pic>
        <p:nvPicPr>
          <p:cNvPr id="5" name="Picture 4">
            <a:extLst>
              <a:ext uri="{FF2B5EF4-FFF2-40B4-BE49-F238E27FC236}">
                <a16:creationId xmlns:a16="http://schemas.microsoft.com/office/drawing/2014/main" id="{E158EB79-D2CF-2525-CD35-C20F9913DB11}"/>
              </a:ext>
            </a:extLst>
          </p:cNvPr>
          <p:cNvPicPr>
            <a:picLocks noChangeAspect="1"/>
          </p:cNvPicPr>
          <p:nvPr userDrawn="1"/>
        </p:nvPicPr>
        <p:blipFill>
          <a:blip r:embed="rId2"/>
          <a:stretch>
            <a:fillRect/>
          </a:stretch>
        </p:blipFill>
        <p:spPr>
          <a:xfrm>
            <a:off x="10572749" y="5971323"/>
            <a:ext cx="1283495" cy="740724"/>
          </a:xfrm>
          <a:prstGeom prst="rect">
            <a:avLst/>
          </a:prstGeom>
        </p:spPr>
      </p:pic>
    </p:spTree>
    <p:extLst>
      <p:ext uri="{BB962C8B-B14F-4D97-AF65-F5344CB8AC3E}">
        <p14:creationId xmlns:p14="http://schemas.microsoft.com/office/powerpoint/2010/main" val="2920133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Section Slid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B8445FC2-C8E3-3345-8E2D-74217D2B3C73}"/>
              </a:ext>
            </a:extLst>
          </p:cNvPr>
          <p:cNvSpPr>
            <a:spLocks noGrp="1"/>
          </p:cNvSpPr>
          <p:nvPr>
            <p:ph type="pic" sz="quarter" idx="11" hasCustomPrompt="1"/>
          </p:nvPr>
        </p:nvSpPr>
        <p:spPr>
          <a:xfrm>
            <a:off x="164892" y="164891"/>
            <a:ext cx="11857219" cy="5898811"/>
          </a:xfrm>
          <a:prstGeom prst="rect">
            <a:avLst/>
          </a:prstGeom>
          <a:solidFill>
            <a:schemeClr val="tx1"/>
          </a:solidFill>
        </p:spPr>
        <p:txBody>
          <a:bodyPr anchor="ctr"/>
          <a:lstStyle>
            <a:lvl1pPr marL="0" indent="0" algn="ctr">
              <a:buNone/>
              <a:defRPr sz="1800">
                <a:latin typeface="Montserrat" pitchFamily="2" charset="77"/>
              </a:defRPr>
            </a:lvl1pPr>
          </a:lstStyle>
          <a:p>
            <a:r>
              <a:rPr lang="en-US" dirty="0"/>
              <a:t>Click here to insert custom photo</a:t>
            </a:r>
          </a:p>
        </p:txBody>
      </p:sp>
      <p:sp>
        <p:nvSpPr>
          <p:cNvPr id="13" name="Text Placeholder 35">
            <a:extLst>
              <a:ext uri="{FF2B5EF4-FFF2-40B4-BE49-F238E27FC236}">
                <a16:creationId xmlns:a16="http://schemas.microsoft.com/office/drawing/2014/main" id="{B33B95AD-6D22-0D4D-9AE4-6C27F290BFB5}"/>
              </a:ext>
            </a:extLst>
          </p:cNvPr>
          <p:cNvSpPr>
            <a:spLocks noGrp="1"/>
          </p:cNvSpPr>
          <p:nvPr>
            <p:ph type="body" sz="quarter" idx="10" hasCustomPrompt="1"/>
          </p:nvPr>
        </p:nvSpPr>
        <p:spPr>
          <a:xfrm>
            <a:off x="342900" y="2357438"/>
            <a:ext cx="5105400" cy="2886075"/>
          </a:xfrm>
          <a:prstGeom prst="rect">
            <a:avLst/>
          </a:prstGeom>
        </p:spPr>
        <p:txBody>
          <a:bodyPr lIns="0" rIns="0"/>
          <a:lstStyle>
            <a:lvl1pPr marL="0" indent="0">
              <a:lnSpc>
                <a:spcPct val="100000"/>
              </a:lnSpc>
              <a:buNone/>
              <a:defRPr sz="4800" b="1" i="0">
                <a:solidFill>
                  <a:schemeClr val="bg1"/>
                </a:solidFill>
                <a:latin typeface="Montserrat" pitchFamily="2" charset="77"/>
              </a:defRPr>
            </a:lvl1pPr>
            <a:lvl2pPr marL="457200" indent="0">
              <a:buNone/>
              <a:defRPr sz="4800" b="1" i="0">
                <a:solidFill>
                  <a:schemeClr val="bg1"/>
                </a:solidFill>
                <a:latin typeface="Montserrat SemiBold" pitchFamily="2" charset="77"/>
              </a:defRPr>
            </a:lvl2pPr>
            <a:lvl3pPr marL="914400" indent="0">
              <a:buNone/>
              <a:defRPr sz="4800" b="1" i="0">
                <a:solidFill>
                  <a:schemeClr val="bg1"/>
                </a:solidFill>
                <a:latin typeface="Montserrat SemiBold" pitchFamily="2" charset="77"/>
              </a:defRPr>
            </a:lvl3pPr>
            <a:lvl4pPr marL="1371600" indent="0">
              <a:buNone/>
              <a:defRPr sz="4800" b="1" i="0">
                <a:solidFill>
                  <a:schemeClr val="bg1"/>
                </a:solidFill>
                <a:latin typeface="Montserrat SemiBold" pitchFamily="2" charset="77"/>
              </a:defRPr>
            </a:lvl4pPr>
            <a:lvl5pPr marL="1828800" indent="0">
              <a:buNone/>
              <a:defRPr sz="4800" b="1" i="0">
                <a:solidFill>
                  <a:schemeClr val="bg1"/>
                </a:solidFill>
                <a:latin typeface="Montserrat SemiBold" pitchFamily="2" charset="77"/>
              </a:defRPr>
            </a:lvl5pPr>
          </a:lstStyle>
          <a:p>
            <a:pPr lvl="0"/>
            <a:r>
              <a:rPr lang="en-US"/>
              <a:t>Section Title Goes Here</a:t>
            </a:r>
          </a:p>
        </p:txBody>
      </p:sp>
      <p:cxnSp>
        <p:nvCxnSpPr>
          <p:cNvPr id="9" name="Straight Connector 8">
            <a:extLst>
              <a:ext uri="{FF2B5EF4-FFF2-40B4-BE49-F238E27FC236}">
                <a16:creationId xmlns:a16="http://schemas.microsoft.com/office/drawing/2014/main" id="{F3921993-CCC3-B311-0988-627227EE1F98}"/>
              </a:ext>
            </a:extLst>
          </p:cNvPr>
          <p:cNvCxnSpPr>
            <a:cxnSpLocks/>
          </p:cNvCxnSpPr>
          <p:nvPr/>
        </p:nvCxnSpPr>
        <p:spPr>
          <a:xfrm>
            <a:off x="-50800" y="6057900"/>
            <a:ext cx="12369800" cy="0"/>
          </a:xfrm>
          <a:prstGeom prst="line">
            <a:avLst/>
          </a:prstGeom>
          <a:ln w="6350">
            <a:solidFill>
              <a:srgbClr val="000C1B"/>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E412942D-EC6C-51B7-916B-7D25032F1346}"/>
              </a:ext>
            </a:extLst>
          </p:cNvPr>
          <p:cNvSpPr>
            <a:spLocks noGrp="1"/>
          </p:cNvSpPr>
          <p:nvPr>
            <p:ph type="body" sz="quarter" idx="12"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1883595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or Testimoni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754C2B-4359-4648-9BAE-EE25B948172A}"/>
              </a:ext>
            </a:extLst>
          </p:cNvPr>
          <p:cNvSpPr/>
          <p:nvPr/>
        </p:nvSpPr>
        <p:spPr>
          <a:xfrm>
            <a:off x="-67157" y="-157655"/>
            <a:ext cx="12404523" cy="62155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FB53AC78-1727-B049-92C1-C653047595E3}"/>
              </a:ext>
            </a:extLst>
          </p:cNvPr>
          <p:cNvSpPr>
            <a:spLocks noGrp="1"/>
          </p:cNvSpPr>
          <p:nvPr>
            <p:ph type="body" sz="quarter" idx="10" hasCustomPrompt="1"/>
          </p:nvPr>
        </p:nvSpPr>
        <p:spPr>
          <a:xfrm>
            <a:off x="1728956" y="1860786"/>
            <a:ext cx="9159439" cy="3216275"/>
          </a:xfrm>
          <a:prstGeom prst="rect">
            <a:avLst/>
          </a:prstGeom>
        </p:spPr>
        <p:txBody>
          <a:bodyPr lIns="0"/>
          <a:lstStyle>
            <a:lvl1pPr marL="114300" indent="0">
              <a:lnSpc>
                <a:spcPct val="120000"/>
              </a:lnSpc>
              <a:spcBef>
                <a:spcPts val="0"/>
              </a:spcBef>
              <a:buClr>
                <a:schemeClr val="dk1"/>
              </a:buClr>
              <a:buSzPts val="1800"/>
              <a:buNone/>
              <a:defRPr sz="3200" b="1">
                <a:solidFill>
                  <a:schemeClr val="bg1"/>
                </a:solidFill>
                <a:latin typeface="Montserrat" pitchFamily="2" charset="77"/>
              </a:defRPr>
            </a:lvl1pPr>
            <a:lvl2pPr marL="457200" indent="0">
              <a:buNone/>
              <a:defRPr sz="3600" b="1">
                <a:latin typeface="Montserrat" pitchFamily="2" charset="77"/>
              </a:defRPr>
            </a:lvl2pPr>
            <a:lvl3pPr marL="914400" indent="0">
              <a:buNone/>
              <a:defRPr sz="3600" b="1">
                <a:latin typeface="Montserrat" pitchFamily="2" charset="77"/>
              </a:defRPr>
            </a:lvl3pPr>
            <a:lvl4pPr marL="1371600" indent="0">
              <a:buNone/>
              <a:defRPr sz="3600" b="1">
                <a:latin typeface="Montserrat" pitchFamily="2" charset="77"/>
              </a:defRPr>
            </a:lvl4pPr>
            <a:lvl5pPr marL="1828800" indent="0">
              <a:buNone/>
              <a:defRPr sz="3600" b="1">
                <a:latin typeface="Montserrat" pitchFamily="2" charset="77"/>
              </a:defRPr>
            </a:lvl5pPr>
          </a:lstStyle>
          <a:p>
            <a:pPr marL="114300" indent="0">
              <a:lnSpc>
                <a:spcPct val="120000"/>
              </a:lnSpc>
              <a:spcBef>
                <a:spcPts val="0"/>
              </a:spcBef>
              <a:buClr>
                <a:schemeClr val="dk1"/>
              </a:buClr>
              <a:buSzPts val="1800"/>
              <a:buNone/>
            </a:pPr>
            <a:r>
              <a:rPr lang="en-US" sz="3200" b="1" i="0" u="none" strike="noStrike">
                <a:solidFill>
                  <a:schemeClr val="bg1"/>
                </a:solidFill>
                <a:effectLst/>
                <a:latin typeface="Montserrat" pitchFamily="2" charset="77"/>
              </a:rPr>
              <a:t>This is a slide for sharing one concise and compelling quote or testimonial when you want to make a statement. </a:t>
            </a:r>
          </a:p>
          <a:p>
            <a:pPr marL="114300" indent="0">
              <a:lnSpc>
                <a:spcPct val="120000"/>
              </a:lnSpc>
              <a:spcBef>
                <a:spcPts val="0"/>
              </a:spcBef>
              <a:buClr>
                <a:schemeClr val="dk1"/>
              </a:buClr>
              <a:buSzPts val="1800"/>
              <a:buNone/>
            </a:pPr>
            <a:br>
              <a:rPr lang="en-US" sz="2400" b="1">
                <a:solidFill>
                  <a:srgbClr val="000C1B"/>
                </a:solidFill>
                <a:latin typeface="Montserrat" pitchFamily="2" charset="77"/>
              </a:rPr>
            </a:br>
            <a:r>
              <a:rPr lang="en-US" sz="1800">
                <a:solidFill>
                  <a:srgbClr val="052260"/>
                </a:solidFill>
                <a:latin typeface="Montserrat SemiBold" pitchFamily="2" charset="77"/>
              </a:rPr>
              <a:t>— FIRSTNAME LASTNAME</a:t>
            </a:r>
            <a:br>
              <a:rPr lang="en-US" sz="1800">
                <a:solidFill>
                  <a:srgbClr val="052260"/>
                </a:solidFill>
                <a:latin typeface="Montserrat SemiBold" pitchFamily="2" charset="77"/>
              </a:rPr>
            </a:br>
            <a:r>
              <a:rPr lang="en-US" sz="1800">
                <a:solidFill>
                  <a:srgbClr val="052260"/>
                </a:solidFill>
                <a:latin typeface="Montserrat SemiBold" pitchFamily="2" charset="77"/>
              </a:rPr>
              <a:t>    Add Job Title Here if Needed</a:t>
            </a:r>
          </a:p>
        </p:txBody>
      </p:sp>
      <p:sp>
        <p:nvSpPr>
          <p:cNvPr id="2" name="Google Shape;61;p14">
            <a:extLst>
              <a:ext uri="{FF2B5EF4-FFF2-40B4-BE49-F238E27FC236}">
                <a16:creationId xmlns:a16="http://schemas.microsoft.com/office/drawing/2014/main" id="{7B01C485-EC3F-95C8-1B49-2E059BC1520C}"/>
              </a:ext>
            </a:extLst>
          </p:cNvPr>
          <p:cNvSpPr txBox="1">
            <a:spLocks/>
          </p:cNvSpPr>
          <p:nvPr/>
        </p:nvSpPr>
        <p:spPr>
          <a:xfrm>
            <a:off x="-98476" y="-2239984"/>
            <a:ext cx="2774053" cy="428803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indent="0">
              <a:lnSpc>
                <a:spcPct val="120000"/>
              </a:lnSpc>
              <a:spcBef>
                <a:spcPts val="0"/>
              </a:spcBef>
              <a:buClr>
                <a:schemeClr val="dk1"/>
              </a:buClr>
              <a:buSzPts val="1800"/>
              <a:buNone/>
            </a:pPr>
            <a:r>
              <a:rPr lang="en-US" sz="50000" dirty="0">
                <a:solidFill>
                  <a:srgbClr val="052260"/>
                </a:solidFill>
                <a:latin typeface="Georgia" panose="02040502050405020303" pitchFamily="18" charset="0"/>
              </a:rPr>
              <a:t>“</a:t>
            </a:r>
          </a:p>
        </p:txBody>
      </p:sp>
      <p:sp>
        <p:nvSpPr>
          <p:cNvPr id="3" name="Rectangle 2">
            <a:extLst>
              <a:ext uri="{FF2B5EF4-FFF2-40B4-BE49-F238E27FC236}">
                <a16:creationId xmlns:a16="http://schemas.microsoft.com/office/drawing/2014/main" id="{8E04A11A-441C-8791-C735-1C543340D1ED}"/>
              </a:ext>
            </a:extLst>
          </p:cNvPr>
          <p:cNvSpPr/>
          <p:nvPr/>
        </p:nvSpPr>
        <p:spPr>
          <a:xfrm>
            <a:off x="-67157" y="-157655"/>
            <a:ext cx="12404523" cy="62155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61;p14">
            <a:extLst>
              <a:ext uri="{FF2B5EF4-FFF2-40B4-BE49-F238E27FC236}">
                <a16:creationId xmlns:a16="http://schemas.microsoft.com/office/drawing/2014/main" id="{ED208927-2C01-7143-0414-E1AF1431BB54}"/>
              </a:ext>
            </a:extLst>
          </p:cNvPr>
          <p:cNvSpPr txBox="1">
            <a:spLocks/>
          </p:cNvSpPr>
          <p:nvPr/>
        </p:nvSpPr>
        <p:spPr>
          <a:xfrm>
            <a:off x="-98476" y="-2239984"/>
            <a:ext cx="2774053" cy="428803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indent="0">
              <a:lnSpc>
                <a:spcPct val="120000"/>
              </a:lnSpc>
              <a:spcBef>
                <a:spcPts val="0"/>
              </a:spcBef>
              <a:buClr>
                <a:schemeClr val="dk1"/>
              </a:buClr>
              <a:buSzPts val="1800"/>
              <a:buNone/>
            </a:pPr>
            <a:r>
              <a:rPr lang="en-US" sz="50000" dirty="0">
                <a:solidFill>
                  <a:schemeClr val="bg2"/>
                </a:solidFill>
                <a:latin typeface="Georgia" panose="02040502050405020303" pitchFamily="18" charset="0"/>
              </a:rPr>
              <a:t>“</a:t>
            </a:r>
          </a:p>
        </p:txBody>
      </p:sp>
      <p:sp>
        <p:nvSpPr>
          <p:cNvPr id="6" name="Text Placeholder 5">
            <a:extLst>
              <a:ext uri="{FF2B5EF4-FFF2-40B4-BE49-F238E27FC236}">
                <a16:creationId xmlns:a16="http://schemas.microsoft.com/office/drawing/2014/main" id="{8036DC6B-FB0C-D99B-CF56-4817883CA74B}"/>
              </a:ext>
            </a:extLst>
          </p:cNvPr>
          <p:cNvSpPr>
            <a:spLocks noGrp="1"/>
          </p:cNvSpPr>
          <p:nvPr>
            <p:ph type="body" sz="quarter" idx="11" hasCustomPrompt="1"/>
          </p:nvPr>
        </p:nvSpPr>
        <p:spPr>
          <a:xfrm>
            <a:off x="1514476" y="1860786"/>
            <a:ext cx="9729788" cy="3897077"/>
          </a:xfrm>
          <a:prstGeom prst="rect">
            <a:avLst/>
          </a:prstGeom>
        </p:spPr>
        <p:txBody>
          <a:bodyPr/>
          <a:lstStyle>
            <a:lvl1pPr>
              <a:defRPr>
                <a:solidFill>
                  <a:schemeClr val="bg2"/>
                </a:solidFill>
              </a:defRPr>
            </a:lvl1pPr>
          </a:lstStyle>
          <a:p>
            <a:pPr marL="114300" indent="0">
              <a:lnSpc>
                <a:spcPct val="120000"/>
              </a:lnSpc>
              <a:spcBef>
                <a:spcPts val="0"/>
              </a:spcBef>
              <a:buClr>
                <a:schemeClr val="dk1"/>
              </a:buClr>
              <a:buSzPts val="1800"/>
              <a:buNone/>
            </a:pPr>
            <a:r>
              <a:rPr lang="en-US" sz="2800" b="1" i="0" u="none" strike="noStrike">
                <a:solidFill>
                  <a:schemeClr val="bg1"/>
                </a:solidFill>
                <a:effectLst/>
                <a:latin typeface="Montserrat" pitchFamily="2" charset="77"/>
              </a:rPr>
              <a:t>This is a slide for sharing one concise and compelling quote or callout when you want </a:t>
            </a:r>
            <a:br>
              <a:rPr lang="en-US" sz="2800" b="1" i="0" u="none" strike="noStrike">
                <a:solidFill>
                  <a:schemeClr val="bg1"/>
                </a:solidFill>
                <a:effectLst/>
                <a:latin typeface="Montserrat" pitchFamily="2" charset="77"/>
              </a:rPr>
            </a:br>
            <a:r>
              <a:rPr lang="en-US" sz="2800" b="1" i="0" u="none" strike="noStrike">
                <a:solidFill>
                  <a:schemeClr val="bg1"/>
                </a:solidFill>
                <a:effectLst/>
                <a:latin typeface="Montserrat" pitchFamily="2" charset="77"/>
              </a:rPr>
              <a:t>to make a statement. </a:t>
            </a:r>
          </a:p>
          <a:p>
            <a:pPr marL="114300" indent="0">
              <a:lnSpc>
                <a:spcPct val="120000"/>
              </a:lnSpc>
              <a:spcBef>
                <a:spcPts val="0"/>
              </a:spcBef>
              <a:buClr>
                <a:schemeClr val="dk1"/>
              </a:buClr>
              <a:buSzPts val="1800"/>
              <a:buNone/>
            </a:pPr>
            <a:br>
              <a:rPr lang="en-US" sz="2000" b="1">
                <a:solidFill>
                  <a:srgbClr val="000C1B"/>
                </a:solidFill>
                <a:latin typeface="Montserrat" pitchFamily="2" charset="77"/>
              </a:rPr>
            </a:br>
            <a:r>
              <a:rPr lang="en-US" sz="1600">
                <a:solidFill>
                  <a:srgbClr val="052260"/>
                </a:solidFill>
                <a:latin typeface="Montserrat SemiBold" pitchFamily="2" charset="77"/>
              </a:rPr>
              <a:t>— FIRSTNAME LASTNAME</a:t>
            </a:r>
            <a:br>
              <a:rPr lang="en-US" sz="1600">
                <a:solidFill>
                  <a:srgbClr val="052260"/>
                </a:solidFill>
                <a:latin typeface="Montserrat SemiBold" pitchFamily="2" charset="77"/>
              </a:rPr>
            </a:br>
            <a:r>
              <a:rPr lang="en-US" sz="1600">
                <a:solidFill>
                  <a:srgbClr val="052260"/>
                </a:solidFill>
                <a:latin typeface="Montserrat SemiBold" pitchFamily="2" charset="77"/>
              </a:rPr>
              <a:t>    Add additional descriptive here if needed</a:t>
            </a:r>
          </a:p>
        </p:txBody>
      </p:sp>
      <p:sp>
        <p:nvSpPr>
          <p:cNvPr id="8" name="Text Placeholder 3">
            <a:extLst>
              <a:ext uri="{FF2B5EF4-FFF2-40B4-BE49-F238E27FC236}">
                <a16:creationId xmlns:a16="http://schemas.microsoft.com/office/drawing/2014/main" id="{C2A7B1ED-932D-FD08-FCE7-499056B3687A}"/>
              </a:ext>
            </a:extLst>
          </p:cNvPr>
          <p:cNvSpPr>
            <a:spLocks noGrp="1"/>
          </p:cNvSpPr>
          <p:nvPr>
            <p:ph type="body" sz="quarter" idx="12"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4529048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coll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422" y="237393"/>
            <a:ext cx="5435809" cy="1105890"/>
          </a:xfrm>
        </p:spPr>
        <p:txBody>
          <a:bodyPr/>
          <a:lstStyle>
            <a:lvl1pPr>
              <a:defRPr baseline="0"/>
            </a:lvl1pPr>
          </a:lstStyle>
          <a:p>
            <a:r>
              <a:rPr lang="en-US"/>
              <a:t>One column of text with </a:t>
            </a:r>
            <a:br>
              <a:rPr lang="en-US"/>
            </a:br>
            <a:r>
              <a:rPr lang="en-US"/>
              <a:t>an image collage</a:t>
            </a:r>
          </a:p>
        </p:txBody>
      </p:sp>
      <p:sp>
        <p:nvSpPr>
          <p:cNvPr id="5" name="Text Placeholder 4"/>
          <p:cNvSpPr>
            <a:spLocks noGrp="1"/>
          </p:cNvSpPr>
          <p:nvPr>
            <p:ph type="body" sz="quarter" idx="14" hasCustomPrompt="1"/>
          </p:nvPr>
        </p:nvSpPr>
        <p:spPr>
          <a:xfrm>
            <a:off x="346423" y="1600200"/>
            <a:ext cx="5435808" cy="4229100"/>
          </a:xfrm>
          <a:prstGeom prst="rect">
            <a:avLst/>
          </a:prstGeom>
        </p:spPr>
        <p:txBody>
          <a:bodyPr lIns="0"/>
          <a:lstStyle>
            <a:lvl1pPr marL="0" indent="0">
              <a:lnSpc>
                <a:spcPct val="150000"/>
              </a:lnSpc>
              <a:buNone/>
              <a:defRPr sz="1600" baseline="0">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body copy text here. This layout may be used for case studies with just a brief bit of text and a relevant image to the right, or a report-style slide when you need to include more text and an image to make an engaging layout.</a:t>
            </a:r>
          </a:p>
        </p:txBody>
      </p:sp>
      <p:sp>
        <p:nvSpPr>
          <p:cNvPr id="10" name="Picture Placeholder 9"/>
          <p:cNvSpPr>
            <a:spLocks noGrp="1"/>
          </p:cNvSpPr>
          <p:nvPr>
            <p:ph type="pic" sz="quarter" idx="15" hasCustomPrompt="1"/>
          </p:nvPr>
        </p:nvSpPr>
        <p:spPr>
          <a:xfrm>
            <a:off x="6096000" y="-19692"/>
            <a:ext cx="3043247" cy="3043247"/>
          </a:xfrm>
          <a:prstGeom prst="rect">
            <a:avLst/>
          </a:prstGeom>
          <a:solidFill>
            <a:schemeClr val="bg1">
              <a:lumMod val="85000"/>
            </a:schemeClr>
          </a:solidFill>
        </p:spPr>
        <p:txBody>
          <a:bodyPr/>
          <a:lstStyle>
            <a:lvl1pPr marL="0" indent="0">
              <a:buNone/>
              <a:defRPr sz="1800" baseline="0"/>
            </a:lvl1pPr>
          </a:lstStyle>
          <a:p>
            <a:r>
              <a:rPr lang="en-US" dirty="0"/>
              <a:t>Use this picture box to add a photo or illustration</a:t>
            </a:r>
          </a:p>
        </p:txBody>
      </p:sp>
      <p:sp>
        <p:nvSpPr>
          <p:cNvPr id="14" name="Picture Placeholder 9">
            <a:extLst>
              <a:ext uri="{FF2B5EF4-FFF2-40B4-BE49-F238E27FC236}">
                <a16:creationId xmlns:a16="http://schemas.microsoft.com/office/drawing/2014/main" id="{6530402D-A54F-984B-9C7A-D75963D1A9E1}"/>
              </a:ext>
            </a:extLst>
          </p:cNvPr>
          <p:cNvSpPr>
            <a:spLocks noGrp="1"/>
          </p:cNvSpPr>
          <p:nvPr>
            <p:ph type="pic" sz="quarter" idx="16" hasCustomPrompt="1"/>
          </p:nvPr>
        </p:nvSpPr>
        <p:spPr>
          <a:xfrm>
            <a:off x="9148753" y="-19692"/>
            <a:ext cx="3043247" cy="3043247"/>
          </a:xfrm>
          <a:prstGeom prst="rect">
            <a:avLst/>
          </a:prstGeom>
          <a:solidFill>
            <a:schemeClr val="bg1">
              <a:lumMod val="95000"/>
            </a:schemeClr>
          </a:solidFill>
        </p:spPr>
        <p:txBody>
          <a:bodyPr/>
          <a:lstStyle>
            <a:lvl1pPr marL="0" indent="0">
              <a:buNone/>
              <a:defRPr sz="1800" baseline="0"/>
            </a:lvl1pPr>
          </a:lstStyle>
          <a:p>
            <a:r>
              <a:rPr lang="en-US" dirty="0"/>
              <a:t>Use this picture box to add a photo or illustration</a:t>
            </a:r>
          </a:p>
        </p:txBody>
      </p:sp>
      <p:sp>
        <p:nvSpPr>
          <p:cNvPr id="15" name="Picture Placeholder 9">
            <a:extLst>
              <a:ext uri="{FF2B5EF4-FFF2-40B4-BE49-F238E27FC236}">
                <a16:creationId xmlns:a16="http://schemas.microsoft.com/office/drawing/2014/main" id="{C85B7EC9-54EC-5F40-A343-DEBD83C99FB2}"/>
              </a:ext>
            </a:extLst>
          </p:cNvPr>
          <p:cNvSpPr>
            <a:spLocks noGrp="1"/>
          </p:cNvSpPr>
          <p:nvPr>
            <p:ph type="pic" sz="quarter" idx="17" hasCustomPrompt="1"/>
          </p:nvPr>
        </p:nvSpPr>
        <p:spPr>
          <a:xfrm>
            <a:off x="6096000" y="3009700"/>
            <a:ext cx="3043247" cy="3043247"/>
          </a:xfrm>
          <a:prstGeom prst="rect">
            <a:avLst/>
          </a:prstGeom>
          <a:solidFill>
            <a:schemeClr val="bg1">
              <a:lumMod val="95000"/>
            </a:schemeClr>
          </a:solidFill>
        </p:spPr>
        <p:txBody>
          <a:bodyPr/>
          <a:lstStyle>
            <a:lvl1pPr marL="0" indent="0">
              <a:buNone/>
              <a:defRPr sz="1800" baseline="0"/>
            </a:lvl1pPr>
          </a:lstStyle>
          <a:p>
            <a:r>
              <a:rPr lang="en-US" dirty="0"/>
              <a:t>Use this picture box to add a photo or illustration</a:t>
            </a:r>
          </a:p>
        </p:txBody>
      </p:sp>
      <p:sp>
        <p:nvSpPr>
          <p:cNvPr id="16" name="Picture Placeholder 9">
            <a:extLst>
              <a:ext uri="{FF2B5EF4-FFF2-40B4-BE49-F238E27FC236}">
                <a16:creationId xmlns:a16="http://schemas.microsoft.com/office/drawing/2014/main" id="{B8B571D1-641F-9045-A60A-85AE0F55F9EB}"/>
              </a:ext>
            </a:extLst>
          </p:cNvPr>
          <p:cNvSpPr>
            <a:spLocks noGrp="1"/>
          </p:cNvSpPr>
          <p:nvPr>
            <p:ph type="pic" sz="quarter" idx="18" hasCustomPrompt="1"/>
          </p:nvPr>
        </p:nvSpPr>
        <p:spPr>
          <a:xfrm>
            <a:off x="9148753" y="3009700"/>
            <a:ext cx="3043247" cy="3043247"/>
          </a:xfrm>
          <a:prstGeom prst="rect">
            <a:avLst/>
          </a:prstGeom>
          <a:solidFill>
            <a:schemeClr val="bg1">
              <a:lumMod val="85000"/>
            </a:schemeClr>
          </a:solidFill>
        </p:spPr>
        <p:txBody>
          <a:bodyPr/>
          <a:lstStyle>
            <a:lvl1pPr marL="0" indent="0">
              <a:buNone/>
              <a:defRPr sz="1800" baseline="0"/>
            </a:lvl1pPr>
          </a:lstStyle>
          <a:p>
            <a:r>
              <a:rPr lang="en-US" dirty="0"/>
              <a:t>Use this picture box to add a photo or illustration</a:t>
            </a:r>
          </a:p>
        </p:txBody>
      </p:sp>
      <p:sp>
        <p:nvSpPr>
          <p:cNvPr id="3" name="Text Placeholder 3">
            <a:extLst>
              <a:ext uri="{FF2B5EF4-FFF2-40B4-BE49-F238E27FC236}">
                <a16:creationId xmlns:a16="http://schemas.microsoft.com/office/drawing/2014/main" id="{0C5FD153-735E-2FC1-5346-5D2BE95864F4}"/>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64537204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single photo">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6530402D-A54F-984B-9C7A-D75963D1A9E1}"/>
              </a:ext>
            </a:extLst>
          </p:cNvPr>
          <p:cNvSpPr>
            <a:spLocks noGrp="1"/>
          </p:cNvSpPr>
          <p:nvPr>
            <p:ph type="pic" sz="quarter" idx="16" hasCustomPrompt="1"/>
          </p:nvPr>
        </p:nvSpPr>
        <p:spPr>
          <a:xfrm>
            <a:off x="5391397" y="-92332"/>
            <a:ext cx="8595360" cy="6150232"/>
          </a:xfrm>
          <a:prstGeom prst="parallelogram">
            <a:avLst/>
          </a:prstGeom>
          <a:solidFill>
            <a:schemeClr val="bg1">
              <a:lumMod val="95000"/>
            </a:schemeClr>
          </a:solidFill>
        </p:spPr>
        <p:txBody>
          <a:bodyPr/>
          <a:lstStyle>
            <a:lvl1pPr marL="0" indent="0">
              <a:buNone/>
              <a:defRPr sz="1800" baseline="0"/>
            </a:lvl1pPr>
          </a:lstStyle>
          <a:p>
            <a:r>
              <a:rPr lang="en-US" dirty="0"/>
              <a:t>Use this picture box to add a photo or illustration</a:t>
            </a:r>
          </a:p>
        </p:txBody>
      </p:sp>
      <p:cxnSp>
        <p:nvCxnSpPr>
          <p:cNvPr id="9" name="Straight Connector 8">
            <a:extLst>
              <a:ext uri="{FF2B5EF4-FFF2-40B4-BE49-F238E27FC236}">
                <a16:creationId xmlns:a16="http://schemas.microsoft.com/office/drawing/2014/main" id="{D330DCAC-3D8E-3743-A57F-3242CA2750E8}"/>
              </a:ext>
            </a:extLst>
          </p:cNvPr>
          <p:cNvCxnSpPr>
            <a:cxnSpLocks/>
          </p:cNvCxnSpPr>
          <p:nvPr/>
        </p:nvCxnSpPr>
        <p:spPr>
          <a:xfrm flipH="1">
            <a:off x="5535370" y="-285008"/>
            <a:ext cx="1601700" cy="634290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346422" y="237393"/>
            <a:ext cx="5435809" cy="1105890"/>
          </a:xfrm>
        </p:spPr>
        <p:txBody>
          <a:bodyPr/>
          <a:lstStyle>
            <a:lvl1pPr>
              <a:defRPr baseline="0"/>
            </a:lvl1pPr>
          </a:lstStyle>
          <a:p>
            <a:r>
              <a:rPr lang="en-US"/>
              <a:t>One column of text with </a:t>
            </a:r>
            <a:br>
              <a:rPr lang="en-US"/>
            </a:br>
            <a:r>
              <a:rPr lang="en-US"/>
              <a:t>a single image</a:t>
            </a:r>
          </a:p>
        </p:txBody>
      </p:sp>
      <p:sp>
        <p:nvSpPr>
          <p:cNvPr id="5" name="Text Placeholder 4"/>
          <p:cNvSpPr>
            <a:spLocks noGrp="1"/>
          </p:cNvSpPr>
          <p:nvPr>
            <p:ph type="body" sz="quarter" idx="14" hasCustomPrompt="1"/>
          </p:nvPr>
        </p:nvSpPr>
        <p:spPr>
          <a:xfrm>
            <a:off x="346423" y="1600200"/>
            <a:ext cx="5435808" cy="4229100"/>
          </a:xfrm>
          <a:prstGeom prst="rect">
            <a:avLst/>
          </a:prstGeom>
        </p:spPr>
        <p:txBody>
          <a:bodyPr lIns="0"/>
          <a:lstStyle>
            <a:lvl1pPr marL="0" indent="0">
              <a:lnSpc>
                <a:spcPct val="150000"/>
              </a:lnSpc>
              <a:buNone/>
              <a:defRPr sz="1600" baseline="0">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body copy text here. This layout may be used for case studies with just a brief bit of text and a relevant image to the right, or a report-style slide when you need to include more text and an image to make an engaging layout.</a:t>
            </a:r>
          </a:p>
        </p:txBody>
      </p:sp>
      <p:cxnSp>
        <p:nvCxnSpPr>
          <p:cNvPr id="3" name="Straight Connector 2">
            <a:extLst>
              <a:ext uri="{FF2B5EF4-FFF2-40B4-BE49-F238E27FC236}">
                <a16:creationId xmlns:a16="http://schemas.microsoft.com/office/drawing/2014/main" id="{3648C4F9-DA66-11FB-2C1F-AD2C4420E82C}"/>
              </a:ext>
            </a:extLst>
          </p:cNvPr>
          <p:cNvCxnSpPr>
            <a:cxnSpLocks/>
          </p:cNvCxnSpPr>
          <p:nvPr/>
        </p:nvCxnSpPr>
        <p:spPr>
          <a:xfrm flipH="1">
            <a:off x="5535370" y="-285008"/>
            <a:ext cx="1601700" cy="634290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0BB9BAC-BA8E-A589-2AEA-FC3C62B72FFE}"/>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34576493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gh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1" y="1728355"/>
            <a:ext cx="4118264" cy="2220191"/>
          </a:xfrm>
        </p:spPr>
        <p:txBody>
          <a:bodyPr>
            <a:normAutofit/>
          </a:bodyPr>
          <a:lstStyle>
            <a:lvl1pPr>
              <a:defRPr sz="3600" baseline="0">
                <a:solidFill>
                  <a:schemeClr val="bg1"/>
                </a:solidFill>
              </a:defRPr>
            </a:lvl1pPr>
          </a:lstStyle>
          <a:p>
            <a:r>
              <a:rPr lang="en-US"/>
              <a:t>One insight or thought with a few supporting points</a:t>
            </a:r>
          </a:p>
        </p:txBody>
      </p:sp>
      <p:sp>
        <p:nvSpPr>
          <p:cNvPr id="8" name="Text Placeholder 7">
            <a:extLst>
              <a:ext uri="{FF2B5EF4-FFF2-40B4-BE49-F238E27FC236}">
                <a16:creationId xmlns:a16="http://schemas.microsoft.com/office/drawing/2014/main" id="{8EAF3932-25BD-4247-84F1-A8C8D51E2C58}"/>
              </a:ext>
            </a:extLst>
          </p:cNvPr>
          <p:cNvSpPr>
            <a:spLocks noGrp="1"/>
          </p:cNvSpPr>
          <p:nvPr>
            <p:ph type="body" sz="quarter" idx="13" hasCustomPrompt="1"/>
          </p:nvPr>
        </p:nvSpPr>
        <p:spPr>
          <a:xfrm>
            <a:off x="6111875" y="1600200"/>
            <a:ext cx="5737225" cy="3021013"/>
          </a:xfrm>
          <a:prstGeom prst="rect">
            <a:avLst/>
          </a:prstGeom>
        </p:spPr>
        <p:txBody>
          <a:bodyPr lIns="0" rIns="0"/>
          <a:lstStyle>
            <a:lvl1pPr marL="342900" indent="-342900">
              <a:lnSpc>
                <a:spcPct val="150000"/>
              </a:lnSpc>
              <a:buClr>
                <a:schemeClr val="bg2"/>
              </a:buClr>
              <a:buFont typeface="Courier New" panose="02070309020205020404" pitchFamily="49" charset="0"/>
              <a:buChar char="o"/>
              <a:defRPr sz="2000">
                <a:latin typeface="Montserrat" pitchFamily="2" charset="77"/>
              </a:defRPr>
            </a:lvl1pPr>
            <a:lvl2pPr marL="457200" indent="0">
              <a:buNone/>
              <a:defRPr sz="2000">
                <a:latin typeface="Montserrat" pitchFamily="2" charset="77"/>
              </a:defRPr>
            </a:lvl2pPr>
            <a:lvl3pPr marL="914400" indent="0">
              <a:buNone/>
              <a:defRPr sz="2000">
                <a:latin typeface="Montserrat" pitchFamily="2" charset="77"/>
              </a:defRPr>
            </a:lvl3pPr>
            <a:lvl4pPr marL="1371600" indent="0">
              <a:buNone/>
              <a:defRPr sz="2000">
                <a:latin typeface="Montserrat" pitchFamily="2" charset="77"/>
              </a:defRPr>
            </a:lvl4pPr>
            <a:lvl5pPr marL="1828800" indent="0">
              <a:buNone/>
              <a:defRPr sz="2000">
                <a:latin typeface="Montserrat" pitchFamily="2" charset="77"/>
              </a:defRPr>
            </a:lvl5pPr>
          </a:lstStyle>
          <a:p>
            <a:pPr lvl="0"/>
            <a:r>
              <a:rPr lang="en-US"/>
              <a:t>Supporting point One on one line</a:t>
            </a:r>
          </a:p>
          <a:p>
            <a:pPr lvl="0"/>
            <a:r>
              <a:rPr lang="en-US"/>
              <a:t>Supporting point Two on one line</a:t>
            </a:r>
          </a:p>
          <a:p>
            <a:pPr lvl="0"/>
            <a:r>
              <a:rPr lang="en-US"/>
              <a:t>Supporting point Three on one line</a:t>
            </a:r>
          </a:p>
          <a:p>
            <a:pPr lvl="0"/>
            <a:r>
              <a:rPr lang="en-US"/>
              <a:t>Supporting point Four on one line</a:t>
            </a:r>
          </a:p>
          <a:p>
            <a:pPr lvl="0"/>
            <a:r>
              <a:rPr lang="en-US"/>
              <a:t>Supporting point Five on one line</a:t>
            </a:r>
          </a:p>
        </p:txBody>
      </p:sp>
      <p:sp>
        <p:nvSpPr>
          <p:cNvPr id="3" name="Text Placeholder 3">
            <a:extLst>
              <a:ext uri="{FF2B5EF4-FFF2-40B4-BE49-F238E27FC236}">
                <a16:creationId xmlns:a16="http://schemas.microsoft.com/office/drawing/2014/main" id="{BFDB18F6-8FBD-F3D2-E631-06BC8BE08802}"/>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32948783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bios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9114" y="854559"/>
            <a:ext cx="7712512" cy="613064"/>
          </a:xfrm>
        </p:spPr>
        <p:txBody>
          <a:bodyPr/>
          <a:lstStyle>
            <a:lvl1pPr>
              <a:defRPr baseline="0">
                <a:solidFill>
                  <a:schemeClr val="bg2"/>
                </a:solidFill>
              </a:defRPr>
            </a:lvl1pPr>
          </a:lstStyle>
          <a:p>
            <a:r>
              <a:rPr lang="en-US"/>
              <a:t>Name </a:t>
            </a:r>
            <a:r>
              <a:rPr lang="en-US" err="1"/>
              <a:t>Lastname</a:t>
            </a:r>
            <a:r>
              <a:rPr lang="en-US"/>
              <a:t>, Title</a:t>
            </a:r>
          </a:p>
        </p:txBody>
      </p:sp>
      <p:sp>
        <p:nvSpPr>
          <p:cNvPr id="5" name="Picture Placeholder 4"/>
          <p:cNvSpPr>
            <a:spLocks noGrp="1"/>
          </p:cNvSpPr>
          <p:nvPr>
            <p:ph type="pic" sz="quarter" idx="11" hasCustomPrompt="1"/>
          </p:nvPr>
        </p:nvSpPr>
        <p:spPr>
          <a:xfrm>
            <a:off x="555159" y="1022545"/>
            <a:ext cx="3200400" cy="32004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9" name="Text Placeholder 8"/>
          <p:cNvSpPr>
            <a:spLocks noGrp="1"/>
          </p:cNvSpPr>
          <p:nvPr>
            <p:ph type="body" sz="quarter" idx="13" hasCustomPrompt="1"/>
          </p:nvPr>
        </p:nvSpPr>
        <p:spPr>
          <a:xfrm>
            <a:off x="4178843" y="1412203"/>
            <a:ext cx="7671218" cy="4361677"/>
          </a:xfrm>
          <a:prstGeom prst="rect">
            <a:avLst/>
          </a:prstGeom>
        </p:spPr>
        <p:txBody>
          <a:bodyPr lIns="0" rIns="0"/>
          <a:lstStyle>
            <a:lvl1pPr marL="0" indent="0">
              <a:lnSpc>
                <a:spcPct val="100000"/>
              </a:lnSpc>
              <a:buNone/>
              <a:defRPr sz="1600">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bio text here.</a:t>
            </a:r>
          </a:p>
        </p:txBody>
      </p:sp>
      <p:sp>
        <p:nvSpPr>
          <p:cNvPr id="14" name="TextBox 13">
            <a:extLst>
              <a:ext uri="{FF2B5EF4-FFF2-40B4-BE49-F238E27FC236}">
                <a16:creationId xmlns:a16="http://schemas.microsoft.com/office/drawing/2014/main" id="{B2EBB684-E416-444A-9E8A-A683A74773C7}"/>
              </a:ext>
            </a:extLst>
          </p:cNvPr>
          <p:cNvSpPr txBox="1"/>
          <p:nvPr/>
        </p:nvSpPr>
        <p:spPr>
          <a:xfrm rot="16200000">
            <a:off x="-2591434" y="-2566246"/>
            <a:ext cx="6055757" cy="215444"/>
          </a:xfrm>
          <a:prstGeom prst="rect">
            <a:avLst/>
          </a:prstGeom>
          <a:noFill/>
        </p:spPr>
        <p:txBody>
          <a:bodyPr wrap="square" rtlCol="0">
            <a:spAutoFit/>
          </a:bodyPr>
          <a:lstStyle/>
          <a:p>
            <a:pPr algn="ctr"/>
            <a:r>
              <a:rPr lang="en-US" sz="800" b="1" spc="100" dirty="0">
                <a:solidFill>
                  <a:schemeClr val="bg1"/>
                </a:solidFill>
                <a:latin typeface="Montserrat" pitchFamily="2" charset="77"/>
              </a:rPr>
              <a:t>TEAM BIOS</a:t>
            </a:r>
          </a:p>
        </p:txBody>
      </p:sp>
      <p:cxnSp>
        <p:nvCxnSpPr>
          <p:cNvPr id="8" name="Straight Connector 7">
            <a:extLst>
              <a:ext uri="{FF2B5EF4-FFF2-40B4-BE49-F238E27FC236}">
                <a16:creationId xmlns:a16="http://schemas.microsoft.com/office/drawing/2014/main" id="{700D1DF4-B206-0046-92E3-98CF5B501C01}"/>
              </a:ext>
            </a:extLst>
          </p:cNvPr>
          <p:cNvCxnSpPr/>
          <p:nvPr/>
        </p:nvCxnSpPr>
        <p:spPr>
          <a:xfrm>
            <a:off x="555430" y="342900"/>
            <a:ext cx="0" cy="5486400"/>
          </a:xfrm>
          <a:prstGeom prst="line">
            <a:avLst/>
          </a:prstGeom>
          <a:ln>
            <a:solidFill>
              <a:srgbClr val="000C1B"/>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0171383-C53B-0E4C-87BC-A733A781BBD6}"/>
              </a:ext>
            </a:extLst>
          </p:cNvPr>
          <p:cNvSpPr txBox="1"/>
          <p:nvPr/>
        </p:nvSpPr>
        <p:spPr>
          <a:xfrm rot="16200000">
            <a:off x="-2429302" y="2994880"/>
            <a:ext cx="5453399" cy="215444"/>
          </a:xfrm>
          <a:prstGeom prst="rect">
            <a:avLst/>
          </a:prstGeom>
          <a:noFill/>
        </p:spPr>
        <p:txBody>
          <a:bodyPr wrap="square" rtlCol="0">
            <a:spAutoFit/>
          </a:bodyPr>
          <a:lstStyle/>
          <a:p>
            <a:pPr algn="ctr"/>
            <a:r>
              <a:rPr lang="en-US" sz="800" b="1" spc="100" baseline="0" dirty="0">
                <a:solidFill>
                  <a:schemeClr val="bg2"/>
                </a:solidFill>
                <a:latin typeface="Montserrat" pitchFamily="2" charset="77"/>
              </a:rPr>
              <a:t>TEAM BIOS</a:t>
            </a:r>
          </a:p>
        </p:txBody>
      </p:sp>
      <p:sp>
        <p:nvSpPr>
          <p:cNvPr id="3" name="TextBox 2">
            <a:extLst>
              <a:ext uri="{FF2B5EF4-FFF2-40B4-BE49-F238E27FC236}">
                <a16:creationId xmlns:a16="http://schemas.microsoft.com/office/drawing/2014/main" id="{08C91BB6-9DC0-593D-2BB7-545A1D09858C}"/>
              </a:ext>
            </a:extLst>
          </p:cNvPr>
          <p:cNvSpPr txBox="1"/>
          <p:nvPr/>
        </p:nvSpPr>
        <p:spPr>
          <a:xfrm rot="16200000">
            <a:off x="-2591434" y="-2566246"/>
            <a:ext cx="6055757" cy="215444"/>
          </a:xfrm>
          <a:prstGeom prst="rect">
            <a:avLst/>
          </a:prstGeom>
          <a:noFill/>
        </p:spPr>
        <p:txBody>
          <a:bodyPr wrap="square" rtlCol="0">
            <a:spAutoFit/>
          </a:bodyPr>
          <a:lstStyle/>
          <a:p>
            <a:pPr algn="ctr"/>
            <a:r>
              <a:rPr lang="en-US" sz="800" b="1" spc="100" dirty="0">
                <a:solidFill>
                  <a:schemeClr val="bg1"/>
                </a:solidFill>
                <a:latin typeface="Montserrat" pitchFamily="2" charset="77"/>
              </a:rPr>
              <a:t>TEAM BIOS</a:t>
            </a:r>
          </a:p>
        </p:txBody>
      </p:sp>
      <p:cxnSp>
        <p:nvCxnSpPr>
          <p:cNvPr id="6" name="Straight Connector 5">
            <a:extLst>
              <a:ext uri="{FF2B5EF4-FFF2-40B4-BE49-F238E27FC236}">
                <a16:creationId xmlns:a16="http://schemas.microsoft.com/office/drawing/2014/main" id="{93BF50DA-8FD2-8EBE-AE3A-F25FE05987C2}"/>
              </a:ext>
            </a:extLst>
          </p:cNvPr>
          <p:cNvCxnSpPr/>
          <p:nvPr/>
        </p:nvCxnSpPr>
        <p:spPr>
          <a:xfrm>
            <a:off x="555430" y="342900"/>
            <a:ext cx="0" cy="5486400"/>
          </a:xfrm>
          <a:prstGeom prst="line">
            <a:avLst/>
          </a:prstGeom>
          <a:ln>
            <a:solidFill>
              <a:srgbClr val="000C1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FEA2C26-7F02-7733-AD50-0102B505FE00}"/>
              </a:ext>
            </a:extLst>
          </p:cNvPr>
          <p:cNvSpPr txBox="1"/>
          <p:nvPr/>
        </p:nvSpPr>
        <p:spPr>
          <a:xfrm rot="16200000">
            <a:off x="-2429302" y="2994880"/>
            <a:ext cx="5453399" cy="215444"/>
          </a:xfrm>
          <a:prstGeom prst="rect">
            <a:avLst/>
          </a:prstGeom>
          <a:noFill/>
        </p:spPr>
        <p:txBody>
          <a:bodyPr wrap="square" rtlCol="0">
            <a:spAutoFit/>
          </a:bodyPr>
          <a:lstStyle/>
          <a:p>
            <a:pPr algn="ctr"/>
            <a:r>
              <a:rPr lang="en-US" sz="800" b="1" spc="100" baseline="0" dirty="0">
                <a:solidFill>
                  <a:schemeClr val="bg2"/>
                </a:solidFill>
                <a:latin typeface="Montserrat" pitchFamily="2" charset="77"/>
              </a:rPr>
              <a:t>TEAM BIOS</a:t>
            </a:r>
          </a:p>
        </p:txBody>
      </p:sp>
      <p:sp>
        <p:nvSpPr>
          <p:cNvPr id="4" name="Text Placeholder 3">
            <a:extLst>
              <a:ext uri="{FF2B5EF4-FFF2-40B4-BE49-F238E27FC236}">
                <a16:creationId xmlns:a16="http://schemas.microsoft.com/office/drawing/2014/main" id="{9E71D508-B79D-5125-E3C9-6A263B8DF1CB}"/>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89295132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our tea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Team bios alternate — add up to four headshots per slide</a:t>
            </a:r>
          </a:p>
        </p:txBody>
      </p:sp>
      <p:sp>
        <p:nvSpPr>
          <p:cNvPr id="5" name="Picture Placeholder 4"/>
          <p:cNvSpPr>
            <a:spLocks noGrp="1"/>
          </p:cNvSpPr>
          <p:nvPr>
            <p:ph type="pic" sz="quarter" idx="11" hasCustomPrompt="1"/>
          </p:nvPr>
        </p:nvSpPr>
        <p:spPr>
          <a:xfrm>
            <a:off x="342900" y="1600199"/>
            <a:ext cx="2705100" cy="27051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7" name="Text Placeholder 6"/>
          <p:cNvSpPr>
            <a:spLocks noGrp="1"/>
          </p:cNvSpPr>
          <p:nvPr>
            <p:ph type="body" sz="quarter" idx="12" hasCustomPrompt="1"/>
          </p:nvPr>
        </p:nvSpPr>
        <p:spPr>
          <a:xfrm>
            <a:off x="342900" y="4305299"/>
            <a:ext cx="2705100" cy="1193800"/>
          </a:xfrm>
          <a:prstGeom prst="rect">
            <a:avLst/>
          </a:prstGeom>
          <a:solidFill>
            <a:schemeClr val="bg2"/>
          </a:solidFill>
        </p:spPr>
        <p:txBody>
          <a:bodyPr anchor="ctr"/>
          <a:lstStyle>
            <a:lvl1pPr marL="0" indent="0" algn="ctr">
              <a:lnSpc>
                <a:spcPct val="100000"/>
              </a:lnSpc>
              <a:buNone/>
              <a:defRPr sz="1400" b="1">
                <a:solidFill>
                  <a:schemeClr val="bg1"/>
                </a:solidFill>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err="1"/>
              <a:t>Firstname</a:t>
            </a:r>
            <a:r>
              <a:rPr lang="en-US"/>
              <a:t> </a:t>
            </a:r>
            <a:r>
              <a:rPr lang="en-US" err="1"/>
              <a:t>Lastname</a:t>
            </a:r>
            <a:endParaRPr lang="en-US"/>
          </a:p>
          <a:p>
            <a:pPr lvl="0"/>
            <a:r>
              <a:rPr lang="en-US"/>
              <a:t>Title</a:t>
            </a:r>
          </a:p>
        </p:txBody>
      </p:sp>
      <p:sp>
        <p:nvSpPr>
          <p:cNvPr id="8" name="Picture Placeholder 4"/>
          <p:cNvSpPr>
            <a:spLocks noGrp="1"/>
          </p:cNvSpPr>
          <p:nvPr>
            <p:ph type="pic" sz="quarter" idx="13" hasCustomPrompt="1"/>
          </p:nvPr>
        </p:nvSpPr>
        <p:spPr>
          <a:xfrm>
            <a:off x="3276600" y="1600199"/>
            <a:ext cx="2705100" cy="27051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10" name="Text Placeholder 6"/>
          <p:cNvSpPr>
            <a:spLocks noGrp="1"/>
          </p:cNvSpPr>
          <p:nvPr>
            <p:ph type="body" sz="quarter" idx="14" hasCustomPrompt="1"/>
          </p:nvPr>
        </p:nvSpPr>
        <p:spPr>
          <a:xfrm>
            <a:off x="3276600" y="4305299"/>
            <a:ext cx="2705100" cy="1193800"/>
          </a:xfrm>
          <a:prstGeom prst="rect">
            <a:avLst/>
          </a:prstGeom>
          <a:solidFill>
            <a:schemeClr val="bg2"/>
          </a:solidFill>
        </p:spPr>
        <p:txBody>
          <a:bodyPr anchor="ctr"/>
          <a:lstStyle>
            <a:lvl1pPr marL="0" indent="0" algn="ctr">
              <a:lnSpc>
                <a:spcPct val="100000"/>
              </a:lnSpc>
              <a:buNone/>
              <a:defRPr sz="1400" b="1">
                <a:solidFill>
                  <a:schemeClr val="bg1"/>
                </a:solidFill>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err="1"/>
              <a:t>Firstname</a:t>
            </a:r>
            <a:r>
              <a:rPr lang="en-US"/>
              <a:t> </a:t>
            </a:r>
            <a:r>
              <a:rPr lang="en-US" err="1"/>
              <a:t>Lastname</a:t>
            </a:r>
            <a:endParaRPr lang="en-US"/>
          </a:p>
          <a:p>
            <a:pPr lvl="0"/>
            <a:r>
              <a:rPr lang="en-US"/>
              <a:t>Title</a:t>
            </a:r>
          </a:p>
        </p:txBody>
      </p:sp>
      <p:sp>
        <p:nvSpPr>
          <p:cNvPr id="11" name="Picture Placeholder 4"/>
          <p:cNvSpPr>
            <a:spLocks noGrp="1"/>
          </p:cNvSpPr>
          <p:nvPr>
            <p:ph type="pic" sz="quarter" idx="15" hasCustomPrompt="1"/>
          </p:nvPr>
        </p:nvSpPr>
        <p:spPr>
          <a:xfrm>
            <a:off x="6210300" y="1600199"/>
            <a:ext cx="2705100" cy="27051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12" name="Text Placeholder 6"/>
          <p:cNvSpPr>
            <a:spLocks noGrp="1"/>
          </p:cNvSpPr>
          <p:nvPr>
            <p:ph type="body" sz="quarter" idx="16" hasCustomPrompt="1"/>
          </p:nvPr>
        </p:nvSpPr>
        <p:spPr>
          <a:xfrm>
            <a:off x="6210300" y="4305299"/>
            <a:ext cx="2705100" cy="1193800"/>
          </a:xfrm>
          <a:prstGeom prst="rect">
            <a:avLst/>
          </a:prstGeom>
          <a:solidFill>
            <a:schemeClr val="bg2"/>
          </a:solidFill>
        </p:spPr>
        <p:txBody>
          <a:bodyPr anchor="ctr"/>
          <a:lstStyle>
            <a:lvl1pPr marL="0" indent="0" algn="ctr">
              <a:lnSpc>
                <a:spcPct val="100000"/>
              </a:lnSpc>
              <a:buNone/>
              <a:defRPr sz="1400" b="1">
                <a:solidFill>
                  <a:schemeClr val="bg1"/>
                </a:solidFill>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err="1"/>
              <a:t>Firstname</a:t>
            </a:r>
            <a:r>
              <a:rPr lang="en-US"/>
              <a:t> </a:t>
            </a:r>
            <a:r>
              <a:rPr lang="en-US" err="1"/>
              <a:t>Lastname</a:t>
            </a:r>
            <a:endParaRPr lang="en-US"/>
          </a:p>
          <a:p>
            <a:pPr lvl="0"/>
            <a:r>
              <a:rPr lang="en-US"/>
              <a:t>Title</a:t>
            </a:r>
          </a:p>
        </p:txBody>
      </p:sp>
      <p:sp>
        <p:nvSpPr>
          <p:cNvPr id="13" name="Picture Placeholder 4"/>
          <p:cNvSpPr>
            <a:spLocks noGrp="1"/>
          </p:cNvSpPr>
          <p:nvPr>
            <p:ph type="pic" sz="quarter" idx="17" hasCustomPrompt="1"/>
          </p:nvPr>
        </p:nvSpPr>
        <p:spPr>
          <a:xfrm>
            <a:off x="9144000" y="1600199"/>
            <a:ext cx="2705100" cy="27051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14" name="Text Placeholder 6"/>
          <p:cNvSpPr>
            <a:spLocks noGrp="1"/>
          </p:cNvSpPr>
          <p:nvPr>
            <p:ph type="body" sz="quarter" idx="18" hasCustomPrompt="1"/>
          </p:nvPr>
        </p:nvSpPr>
        <p:spPr>
          <a:xfrm>
            <a:off x="9144000" y="4305299"/>
            <a:ext cx="2705100" cy="1193800"/>
          </a:xfrm>
          <a:prstGeom prst="rect">
            <a:avLst/>
          </a:prstGeom>
          <a:solidFill>
            <a:schemeClr val="bg2"/>
          </a:solidFill>
        </p:spPr>
        <p:txBody>
          <a:bodyPr anchor="ctr"/>
          <a:lstStyle>
            <a:lvl1pPr marL="0" indent="0" algn="ctr">
              <a:lnSpc>
                <a:spcPct val="100000"/>
              </a:lnSpc>
              <a:buNone/>
              <a:defRPr sz="1400" b="1">
                <a:solidFill>
                  <a:schemeClr val="bg1"/>
                </a:solidFill>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err="1"/>
              <a:t>Firstname</a:t>
            </a:r>
            <a:r>
              <a:rPr lang="en-US"/>
              <a:t> </a:t>
            </a:r>
            <a:r>
              <a:rPr lang="en-US" err="1"/>
              <a:t>Lastname</a:t>
            </a:r>
            <a:endParaRPr lang="en-US"/>
          </a:p>
          <a:p>
            <a:pPr lvl="0"/>
            <a:r>
              <a:rPr lang="en-US"/>
              <a:t>Title</a:t>
            </a:r>
          </a:p>
        </p:txBody>
      </p:sp>
      <p:sp>
        <p:nvSpPr>
          <p:cNvPr id="3" name="Text Placeholder 3">
            <a:extLst>
              <a:ext uri="{FF2B5EF4-FFF2-40B4-BE49-F238E27FC236}">
                <a16:creationId xmlns:a16="http://schemas.microsoft.com/office/drawing/2014/main" id="{235AC29C-9098-AC60-16CF-782C758AE593}"/>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415714039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3095" y="333830"/>
            <a:ext cx="4882760" cy="901204"/>
          </a:xfrm>
        </p:spPr>
        <p:txBody>
          <a:bodyPr tIns="0" anchor="t">
            <a:normAutofit/>
          </a:bodyPr>
          <a:lstStyle>
            <a:lvl1pPr algn="l">
              <a:lnSpc>
                <a:spcPct val="100000"/>
              </a:lnSpc>
              <a:defRPr sz="2800" baseline="0"/>
            </a:lvl1pPr>
          </a:lstStyle>
          <a:p>
            <a:r>
              <a:rPr lang="en-US"/>
              <a:t>Client Name</a:t>
            </a:r>
          </a:p>
        </p:txBody>
      </p:sp>
      <p:sp>
        <p:nvSpPr>
          <p:cNvPr id="9" name="Text Placeholder 8">
            <a:extLst>
              <a:ext uri="{FF2B5EF4-FFF2-40B4-BE49-F238E27FC236}">
                <a16:creationId xmlns:a16="http://schemas.microsoft.com/office/drawing/2014/main" id="{8F3B5002-0A34-B31B-DC59-5DD233B1FA1E}"/>
              </a:ext>
            </a:extLst>
          </p:cNvPr>
          <p:cNvSpPr>
            <a:spLocks noGrp="1"/>
          </p:cNvSpPr>
          <p:nvPr>
            <p:ph type="body" sz="quarter" idx="10" hasCustomPrompt="1"/>
          </p:nvPr>
        </p:nvSpPr>
        <p:spPr>
          <a:xfrm>
            <a:off x="343288" y="1130490"/>
            <a:ext cx="5510420" cy="645342"/>
          </a:xfrm>
          <a:prstGeom prst="rect">
            <a:avLst/>
          </a:prstGeom>
        </p:spPr>
        <p:txBody>
          <a:bodyPr lIns="0" tIns="0" rIns="0" bIns="0"/>
          <a:lstStyle>
            <a:lvl1pPr marL="0" indent="0">
              <a:buNone/>
              <a:defRPr sz="2000">
                <a:solidFill>
                  <a:schemeClr val="bg2"/>
                </a:solidFill>
                <a:latin typeface="Montserrat" pitchFamily="2" charset="77"/>
              </a:defRPr>
            </a:lvl1pPr>
            <a:lvl2pPr marL="457200" indent="0">
              <a:buNone/>
              <a:defRPr sz="2000">
                <a:latin typeface="Montserrat" pitchFamily="2" charset="77"/>
              </a:defRPr>
            </a:lvl2pPr>
            <a:lvl3pPr marL="914400" indent="0">
              <a:buNone/>
              <a:defRPr sz="2000">
                <a:latin typeface="Montserrat" pitchFamily="2" charset="77"/>
              </a:defRPr>
            </a:lvl3pPr>
            <a:lvl4pPr marL="1371600" indent="0">
              <a:buNone/>
              <a:defRPr sz="2000">
                <a:latin typeface="Montserrat" pitchFamily="2" charset="77"/>
              </a:defRPr>
            </a:lvl4pPr>
            <a:lvl5pPr marL="1828800" indent="0">
              <a:buNone/>
              <a:defRPr sz="2000">
                <a:latin typeface="Montserrat" pitchFamily="2" charset="77"/>
              </a:defRPr>
            </a:lvl5pPr>
          </a:lstStyle>
          <a:p>
            <a:pPr lvl="0"/>
            <a:r>
              <a:rPr lang="en-US"/>
              <a:t>Explainer subhead goes here – keep it short and sweet to two lines.</a:t>
            </a:r>
          </a:p>
        </p:txBody>
      </p:sp>
      <p:sp>
        <p:nvSpPr>
          <p:cNvPr id="11" name="Text Placeholder 10">
            <a:extLst>
              <a:ext uri="{FF2B5EF4-FFF2-40B4-BE49-F238E27FC236}">
                <a16:creationId xmlns:a16="http://schemas.microsoft.com/office/drawing/2014/main" id="{84D1519F-5D1F-A587-B3F5-A63741060B2E}"/>
              </a:ext>
            </a:extLst>
          </p:cNvPr>
          <p:cNvSpPr>
            <a:spLocks noGrp="1"/>
          </p:cNvSpPr>
          <p:nvPr>
            <p:ph type="body" sz="quarter" idx="11" hasCustomPrompt="1"/>
          </p:nvPr>
        </p:nvSpPr>
        <p:spPr>
          <a:xfrm>
            <a:off x="343288" y="1900385"/>
            <a:ext cx="5510859" cy="755650"/>
          </a:xfrm>
          <a:prstGeom prst="rect">
            <a:avLst/>
          </a:prstGeom>
        </p:spPr>
        <p:txBody>
          <a:bodyPr lIns="0" tIns="0" rIns="0" bIns="0"/>
          <a:lstStyle>
            <a:lvl1pPr marL="0" indent="0">
              <a:buNone/>
              <a:defRPr sz="1400" b="1">
                <a:latin typeface="Montserrat" pitchFamily="2" charset="77"/>
              </a:defRPr>
            </a:lvl1pPr>
            <a:lvl2pPr marL="457200" indent="0">
              <a:buNone/>
              <a:defRPr sz="1400">
                <a:latin typeface="Montserrat" pitchFamily="2" charset="77"/>
              </a:defRPr>
            </a:lvl2pPr>
            <a:lvl3pPr marL="914400" indent="0">
              <a:buNone/>
              <a:defRPr sz="1400">
                <a:latin typeface="Montserrat" pitchFamily="2" charset="77"/>
              </a:defRPr>
            </a:lvl3pPr>
            <a:lvl4pPr marL="1371600" indent="0">
              <a:buNone/>
              <a:defRPr sz="1400">
                <a:latin typeface="Montserrat" pitchFamily="2" charset="77"/>
              </a:defRPr>
            </a:lvl4pPr>
            <a:lvl5pPr marL="1828800" indent="0">
              <a:buNone/>
              <a:defRPr sz="1400">
                <a:latin typeface="Montserrat" pitchFamily="2" charset="77"/>
              </a:defRPr>
            </a:lvl5pPr>
          </a:lstStyle>
          <a:p>
            <a:pPr lvl="0"/>
            <a:r>
              <a:rPr lang="en-US"/>
              <a:t>Intro text about what we did for the client goes here. Try to keep this to about a sentence or two.</a:t>
            </a:r>
          </a:p>
        </p:txBody>
      </p:sp>
      <p:sp>
        <p:nvSpPr>
          <p:cNvPr id="12" name="Text Placeholder 10">
            <a:extLst>
              <a:ext uri="{FF2B5EF4-FFF2-40B4-BE49-F238E27FC236}">
                <a16:creationId xmlns:a16="http://schemas.microsoft.com/office/drawing/2014/main" id="{111B8575-0FE8-CEAB-BFF2-4B02A2950684}"/>
              </a:ext>
            </a:extLst>
          </p:cNvPr>
          <p:cNvSpPr>
            <a:spLocks noGrp="1"/>
          </p:cNvSpPr>
          <p:nvPr>
            <p:ph type="body" sz="quarter" idx="12" hasCustomPrompt="1"/>
          </p:nvPr>
        </p:nvSpPr>
        <p:spPr>
          <a:xfrm>
            <a:off x="342899" y="2446738"/>
            <a:ext cx="5510859" cy="755650"/>
          </a:xfrm>
          <a:prstGeom prst="rect">
            <a:avLst/>
          </a:prstGeom>
        </p:spPr>
        <p:txBody>
          <a:bodyPr lIns="0" tIns="0" rIns="0" bIns="0"/>
          <a:lstStyle>
            <a:lvl1pPr marL="0" indent="0">
              <a:buNone/>
              <a:defRPr sz="1400" b="0">
                <a:latin typeface="Montserrat" pitchFamily="2" charset="77"/>
              </a:defRPr>
            </a:lvl1pPr>
            <a:lvl2pPr marL="457200" indent="0">
              <a:buNone/>
              <a:defRPr sz="1400">
                <a:latin typeface="Montserrat" pitchFamily="2" charset="77"/>
              </a:defRPr>
            </a:lvl2pPr>
            <a:lvl3pPr marL="914400" indent="0">
              <a:buNone/>
              <a:defRPr sz="1400">
                <a:latin typeface="Montserrat" pitchFamily="2" charset="77"/>
              </a:defRPr>
            </a:lvl3pPr>
            <a:lvl4pPr marL="1371600" indent="0">
              <a:buNone/>
              <a:defRPr sz="1400">
                <a:latin typeface="Montserrat" pitchFamily="2" charset="77"/>
              </a:defRPr>
            </a:lvl4pPr>
            <a:lvl5pPr marL="1828800" indent="0">
              <a:buNone/>
              <a:defRPr sz="1400">
                <a:latin typeface="Montserrat" pitchFamily="2" charset="77"/>
              </a:defRPr>
            </a:lvl5pPr>
          </a:lstStyle>
          <a:p>
            <a:pPr lvl="0"/>
            <a:r>
              <a:rPr lang="en-US"/>
              <a:t>Body copy to provide more context into what we did for the client and the impact it had goes here.</a:t>
            </a:r>
          </a:p>
        </p:txBody>
      </p:sp>
      <p:sp>
        <p:nvSpPr>
          <p:cNvPr id="15" name="Picture Placeholder 14">
            <a:extLst>
              <a:ext uri="{FF2B5EF4-FFF2-40B4-BE49-F238E27FC236}">
                <a16:creationId xmlns:a16="http://schemas.microsoft.com/office/drawing/2014/main" id="{E490401C-8B9F-4A8A-9B60-44DF03B59807}"/>
              </a:ext>
            </a:extLst>
          </p:cNvPr>
          <p:cNvSpPr>
            <a:spLocks noGrp="1"/>
          </p:cNvSpPr>
          <p:nvPr>
            <p:ph type="pic" sz="quarter" idx="13" hasCustomPrompt="1"/>
          </p:nvPr>
        </p:nvSpPr>
        <p:spPr>
          <a:xfrm>
            <a:off x="6183630" y="0"/>
            <a:ext cx="6008369" cy="6056313"/>
          </a:xfrm>
          <a:prstGeom prst="rect">
            <a:avLst/>
          </a:prstGeom>
          <a:solidFill>
            <a:schemeClr val="bg1">
              <a:lumMod val="95000"/>
            </a:schemeClr>
          </a:solidFill>
        </p:spPr>
        <p:txBody>
          <a:bodyPr anchor="ctr"/>
          <a:lstStyle>
            <a:lvl1pPr marL="0" indent="0" algn="ctr">
              <a:buNone/>
              <a:defRPr sz="2000" b="0">
                <a:latin typeface="Montserrat" pitchFamily="2" charset="77"/>
              </a:defRPr>
            </a:lvl1pPr>
          </a:lstStyle>
          <a:p>
            <a:r>
              <a:rPr lang="en-US" dirty="0"/>
              <a:t>Add your hero image or collage of images in this space.</a:t>
            </a:r>
          </a:p>
        </p:txBody>
      </p:sp>
      <p:sp>
        <p:nvSpPr>
          <p:cNvPr id="3" name="Text Placeholder 3">
            <a:extLst>
              <a:ext uri="{FF2B5EF4-FFF2-40B4-BE49-F238E27FC236}">
                <a16:creationId xmlns:a16="http://schemas.microsoft.com/office/drawing/2014/main" id="{3C3729B3-45C8-EB3E-9911-47D0AE2A1EA8}"/>
              </a:ext>
            </a:extLst>
          </p:cNvPr>
          <p:cNvSpPr>
            <a:spLocks noGrp="1"/>
          </p:cNvSpPr>
          <p:nvPr>
            <p:ph type="body" sz="quarter" idx="14"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434151915"/>
      </p:ext>
    </p:extLst>
  </p:cSld>
  <p:clrMapOvr>
    <a:masterClrMapping/>
  </p:clrMapOvr>
  <p:hf hdr="0" ftr="0" dt="0"/>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 Multi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FDBD-E3FB-9C48-97E1-11760FB49093}"/>
              </a:ext>
            </a:extLst>
          </p:cNvPr>
          <p:cNvSpPr>
            <a:spLocks noGrp="1"/>
          </p:cNvSpPr>
          <p:nvPr>
            <p:ph type="title"/>
          </p:nvPr>
        </p:nvSpPr>
        <p:spPr>
          <a:xfrm>
            <a:off x="342900" y="286630"/>
            <a:ext cx="11315671" cy="737755"/>
          </a:xfrm>
        </p:spPr>
        <p:txBody>
          <a:bodyPr tIns="0" rIns="0" bIns="0"/>
          <a:lstStyle/>
          <a:p>
            <a:r>
              <a:rPr lang="en-US"/>
              <a:t>Click to edit Master title style</a:t>
            </a:r>
          </a:p>
        </p:txBody>
      </p:sp>
      <p:cxnSp>
        <p:nvCxnSpPr>
          <p:cNvPr id="4" name="Straight Connector 3">
            <a:extLst>
              <a:ext uri="{FF2B5EF4-FFF2-40B4-BE49-F238E27FC236}">
                <a16:creationId xmlns:a16="http://schemas.microsoft.com/office/drawing/2014/main" id="{DD0F71EA-5E2F-564C-98BD-BB667B464EA8}"/>
              </a:ext>
            </a:extLst>
          </p:cNvPr>
          <p:cNvCxnSpPr>
            <a:cxnSpLocks/>
          </p:cNvCxnSpPr>
          <p:nvPr/>
        </p:nvCxnSpPr>
        <p:spPr>
          <a:xfrm flipH="1">
            <a:off x="6081051" y="1080655"/>
            <a:ext cx="8816"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A744E37-83EC-E040-B4CE-922052E2A42F}"/>
              </a:ext>
            </a:extLst>
          </p:cNvPr>
          <p:cNvCxnSpPr>
            <a:cxnSpLocks/>
          </p:cNvCxnSpPr>
          <p:nvPr/>
        </p:nvCxnSpPr>
        <p:spPr>
          <a:xfrm flipV="1">
            <a:off x="342900" y="3489758"/>
            <a:ext cx="115062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289EA14-2F37-684C-8EBB-8493F6E01AB8}"/>
              </a:ext>
            </a:extLst>
          </p:cNvPr>
          <p:cNvSpPr>
            <a:spLocks noGrp="1"/>
          </p:cNvSpPr>
          <p:nvPr>
            <p:ph type="body" sz="quarter" idx="10"/>
          </p:nvPr>
        </p:nvSpPr>
        <p:spPr>
          <a:xfrm>
            <a:off x="342899" y="2575358"/>
            <a:ext cx="5595445" cy="914400"/>
          </a:xfrm>
          <a:prstGeom prst="rect">
            <a:avLst/>
          </a:prstGeom>
        </p:spPr>
        <p:txBody>
          <a:bodyPr lIns="0" tIns="0" rIns="0" bIns="0"/>
          <a:lstStyle>
            <a:lvl1pPr marL="0" indent="0">
              <a:buNone/>
              <a:defRPr sz="900">
                <a:latin typeface="Montserrat" pitchFamily="2" charset="77"/>
              </a:defRPr>
            </a:lvl1pPr>
            <a:lvl2pPr marL="457200" indent="0">
              <a:buNone/>
              <a:defRPr sz="900">
                <a:latin typeface="Montserrat" pitchFamily="2" charset="77"/>
              </a:defRPr>
            </a:lvl2pPr>
            <a:lvl3pPr marL="914400" indent="0">
              <a:buNone/>
              <a:defRPr sz="900">
                <a:latin typeface="Montserrat" pitchFamily="2" charset="77"/>
              </a:defRPr>
            </a:lvl3pPr>
            <a:lvl4pPr marL="1371600" indent="0">
              <a:buNone/>
              <a:defRPr sz="900">
                <a:latin typeface="Montserrat" pitchFamily="2" charset="77"/>
              </a:defRPr>
            </a:lvl4pPr>
            <a:lvl5pPr marL="1828800" indent="0">
              <a:buNone/>
              <a:defRPr sz="900">
                <a:latin typeface="Montserrat" pitchFamily="2" charset="77"/>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8A5E6DF0-6F9A-3F45-826D-BABCD2D66EB2}"/>
              </a:ext>
            </a:extLst>
          </p:cNvPr>
          <p:cNvSpPr>
            <a:spLocks noGrp="1"/>
          </p:cNvSpPr>
          <p:nvPr>
            <p:ph type="pic" sz="quarter" idx="11" hasCustomPrompt="1"/>
          </p:nvPr>
        </p:nvSpPr>
        <p:spPr>
          <a:xfrm>
            <a:off x="342900" y="1001569"/>
            <a:ext cx="5595444" cy="1493837"/>
          </a:xfrm>
          <a:prstGeom prst="rect">
            <a:avLst/>
          </a:prstGeom>
        </p:spPr>
        <p:txBody>
          <a:bodyPr/>
          <a:lstStyle>
            <a:lvl1pPr marL="0" indent="0">
              <a:buNone/>
              <a:defRPr/>
            </a:lvl1pPr>
          </a:lstStyle>
          <a:p>
            <a:r>
              <a:rPr lang="en-US" dirty="0"/>
              <a:t>Add picture here</a:t>
            </a:r>
          </a:p>
        </p:txBody>
      </p:sp>
      <p:sp>
        <p:nvSpPr>
          <p:cNvPr id="11" name="Text Placeholder 7">
            <a:extLst>
              <a:ext uri="{FF2B5EF4-FFF2-40B4-BE49-F238E27FC236}">
                <a16:creationId xmlns:a16="http://schemas.microsoft.com/office/drawing/2014/main" id="{2F64C300-FEB2-B246-A8C8-DC680CE5E945}"/>
              </a:ext>
            </a:extLst>
          </p:cNvPr>
          <p:cNvSpPr>
            <a:spLocks noGrp="1"/>
          </p:cNvSpPr>
          <p:nvPr>
            <p:ph type="body" sz="quarter" idx="12"/>
          </p:nvPr>
        </p:nvSpPr>
        <p:spPr>
          <a:xfrm>
            <a:off x="6232574" y="2575358"/>
            <a:ext cx="5595445" cy="914400"/>
          </a:xfrm>
          <a:prstGeom prst="rect">
            <a:avLst/>
          </a:prstGeom>
        </p:spPr>
        <p:txBody>
          <a:bodyPr lIns="0" tIns="0" rIns="0" bIns="0"/>
          <a:lstStyle>
            <a:lvl1pPr marL="0" indent="0">
              <a:buNone/>
              <a:defRPr sz="900">
                <a:latin typeface="Montserrat" pitchFamily="2" charset="77"/>
              </a:defRPr>
            </a:lvl1pPr>
            <a:lvl2pPr marL="457200" indent="0">
              <a:buNone/>
              <a:defRPr sz="900">
                <a:latin typeface="Montserrat" pitchFamily="2" charset="77"/>
              </a:defRPr>
            </a:lvl2pPr>
            <a:lvl3pPr marL="914400" indent="0">
              <a:buNone/>
              <a:defRPr sz="900">
                <a:latin typeface="Montserrat" pitchFamily="2" charset="77"/>
              </a:defRPr>
            </a:lvl3pPr>
            <a:lvl4pPr marL="1371600" indent="0">
              <a:buNone/>
              <a:defRPr sz="900">
                <a:latin typeface="Montserrat" pitchFamily="2" charset="77"/>
              </a:defRPr>
            </a:lvl4pPr>
            <a:lvl5pPr marL="1828800" indent="0">
              <a:buNone/>
              <a:defRPr sz="900">
                <a:latin typeface="Montserrat" pitchFamily="2" charset="77"/>
              </a:defRPr>
            </a:lvl5pPr>
          </a:lstStyle>
          <a:p>
            <a:pPr lvl="0"/>
            <a:r>
              <a:rPr lang="en-US"/>
              <a:t>Click to edit Master text styles</a:t>
            </a:r>
          </a:p>
        </p:txBody>
      </p:sp>
      <p:sp>
        <p:nvSpPr>
          <p:cNvPr id="12" name="Picture Placeholder 9">
            <a:extLst>
              <a:ext uri="{FF2B5EF4-FFF2-40B4-BE49-F238E27FC236}">
                <a16:creationId xmlns:a16="http://schemas.microsoft.com/office/drawing/2014/main" id="{D95A015B-8FD4-C646-AEC7-93AAE6437347}"/>
              </a:ext>
            </a:extLst>
          </p:cNvPr>
          <p:cNvSpPr>
            <a:spLocks noGrp="1"/>
          </p:cNvSpPr>
          <p:nvPr>
            <p:ph type="pic" sz="quarter" idx="13" hasCustomPrompt="1"/>
          </p:nvPr>
        </p:nvSpPr>
        <p:spPr>
          <a:xfrm>
            <a:off x="6232575" y="1001569"/>
            <a:ext cx="5595444" cy="1493837"/>
          </a:xfrm>
          <a:prstGeom prst="rect">
            <a:avLst/>
          </a:prstGeom>
        </p:spPr>
        <p:txBody>
          <a:bodyPr/>
          <a:lstStyle>
            <a:lvl1pPr marL="0" indent="0">
              <a:buNone/>
              <a:defRPr/>
            </a:lvl1pPr>
          </a:lstStyle>
          <a:p>
            <a:r>
              <a:rPr lang="en-US" dirty="0"/>
              <a:t>Add picture here</a:t>
            </a:r>
          </a:p>
        </p:txBody>
      </p:sp>
      <p:sp>
        <p:nvSpPr>
          <p:cNvPr id="13" name="Text Placeholder 7">
            <a:extLst>
              <a:ext uri="{FF2B5EF4-FFF2-40B4-BE49-F238E27FC236}">
                <a16:creationId xmlns:a16="http://schemas.microsoft.com/office/drawing/2014/main" id="{F31ACD3D-7285-E549-B7F1-A75A1A653140}"/>
              </a:ext>
            </a:extLst>
          </p:cNvPr>
          <p:cNvSpPr>
            <a:spLocks noGrp="1"/>
          </p:cNvSpPr>
          <p:nvPr>
            <p:ph type="body" sz="quarter" idx="14"/>
          </p:nvPr>
        </p:nvSpPr>
        <p:spPr>
          <a:xfrm>
            <a:off x="363980" y="5143500"/>
            <a:ext cx="5595445" cy="914400"/>
          </a:xfrm>
          <a:prstGeom prst="rect">
            <a:avLst/>
          </a:prstGeom>
        </p:spPr>
        <p:txBody>
          <a:bodyPr lIns="0" tIns="0" rIns="0" bIns="0"/>
          <a:lstStyle>
            <a:lvl1pPr marL="0" indent="0">
              <a:buNone/>
              <a:defRPr sz="900">
                <a:latin typeface="Montserrat" pitchFamily="2" charset="77"/>
              </a:defRPr>
            </a:lvl1pPr>
            <a:lvl2pPr marL="457200" indent="0">
              <a:buNone/>
              <a:defRPr sz="900">
                <a:latin typeface="Montserrat" pitchFamily="2" charset="77"/>
              </a:defRPr>
            </a:lvl2pPr>
            <a:lvl3pPr marL="914400" indent="0">
              <a:buNone/>
              <a:defRPr sz="900">
                <a:latin typeface="Montserrat" pitchFamily="2" charset="77"/>
              </a:defRPr>
            </a:lvl3pPr>
            <a:lvl4pPr marL="1371600" indent="0">
              <a:buNone/>
              <a:defRPr sz="900">
                <a:latin typeface="Montserrat" pitchFamily="2" charset="77"/>
              </a:defRPr>
            </a:lvl4pPr>
            <a:lvl5pPr marL="1828800" indent="0">
              <a:buNone/>
              <a:defRPr sz="900">
                <a:latin typeface="Montserrat" pitchFamily="2" charset="77"/>
              </a:defRPr>
            </a:lvl5pPr>
          </a:lstStyle>
          <a:p>
            <a:pPr lvl="0"/>
            <a:r>
              <a:rPr lang="en-US"/>
              <a:t>Click to edit Master text styles</a:t>
            </a:r>
          </a:p>
        </p:txBody>
      </p:sp>
      <p:sp>
        <p:nvSpPr>
          <p:cNvPr id="14" name="Picture Placeholder 9">
            <a:extLst>
              <a:ext uri="{FF2B5EF4-FFF2-40B4-BE49-F238E27FC236}">
                <a16:creationId xmlns:a16="http://schemas.microsoft.com/office/drawing/2014/main" id="{DEA05404-47EC-204F-B6BC-B93C89A7B24C}"/>
              </a:ext>
            </a:extLst>
          </p:cNvPr>
          <p:cNvSpPr>
            <a:spLocks noGrp="1"/>
          </p:cNvSpPr>
          <p:nvPr>
            <p:ph type="pic" sz="quarter" idx="15" hasCustomPrompt="1"/>
          </p:nvPr>
        </p:nvSpPr>
        <p:spPr>
          <a:xfrm>
            <a:off x="363981" y="3569711"/>
            <a:ext cx="5595444" cy="1493837"/>
          </a:xfrm>
          <a:prstGeom prst="rect">
            <a:avLst/>
          </a:prstGeom>
        </p:spPr>
        <p:txBody>
          <a:bodyPr/>
          <a:lstStyle>
            <a:lvl1pPr marL="0" indent="0">
              <a:buNone/>
              <a:defRPr/>
            </a:lvl1pPr>
          </a:lstStyle>
          <a:p>
            <a:r>
              <a:rPr lang="en-US" dirty="0"/>
              <a:t>Add picture here</a:t>
            </a:r>
          </a:p>
        </p:txBody>
      </p:sp>
      <p:sp>
        <p:nvSpPr>
          <p:cNvPr id="15" name="Text Placeholder 7">
            <a:extLst>
              <a:ext uri="{FF2B5EF4-FFF2-40B4-BE49-F238E27FC236}">
                <a16:creationId xmlns:a16="http://schemas.microsoft.com/office/drawing/2014/main" id="{B3CA1950-0D4A-4942-B0B8-36CA5C70624F}"/>
              </a:ext>
            </a:extLst>
          </p:cNvPr>
          <p:cNvSpPr>
            <a:spLocks noGrp="1"/>
          </p:cNvSpPr>
          <p:nvPr>
            <p:ph type="body" sz="quarter" idx="16"/>
          </p:nvPr>
        </p:nvSpPr>
        <p:spPr>
          <a:xfrm>
            <a:off x="6253655" y="5143500"/>
            <a:ext cx="5595445" cy="914400"/>
          </a:xfrm>
          <a:prstGeom prst="rect">
            <a:avLst/>
          </a:prstGeom>
        </p:spPr>
        <p:txBody>
          <a:bodyPr lIns="0" tIns="0" rIns="0" bIns="0"/>
          <a:lstStyle>
            <a:lvl1pPr marL="0" indent="0">
              <a:buNone/>
              <a:defRPr sz="900">
                <a:latin typeface="Montserrat" pitchFamily="2" charset="77"/>
              </a:defRPr>
            </a:lvl1pPr>
            <a:lvl2pPr marL="457200" indent="0">
              <a:buNone/>
              <a:defRPr sz="900">
                <a:latin typeface="Montserrat" pitchFamily="2" charset="77"/>
              </a:defRPr>
            </a:lvl2pPr>
            <a:lvl3pPr marL="914400" indent="0">
              <a:buNone/>
              <a:defRPr sz="900">
                <a:latin typeface="Montserrat" pitchFamily="2" charset="77"/>
              </a:defRPr>
            </a:lvl3pPr>
            <a:lvl4pPr marL="1371600" indent="0">
              <a:buNone/>
              <a:defRPr sz="900">
                <a:latin typeface="Montserrat" pitchFamily="2" charset="77"/>
              </a:defRPr>
            </a:lvl4pPr>
            <a:lvl5pPr marL="1828800" indent="0">
              <a:buNone/>
              <a:defRPr sz="900">
                <a:latin typeface="Montserrat" pitchFamily="2" charset="77"/>
              </a:defRPr>
            </a:lvl5pPr>
          </a:lstStyle>
          <a:p>
            <a:pPr lvl="0"/>
            <a:r>
              <a:rPr lang="en-US"/>
              <a:t>Click to edit Master text styles</a:t>
            </a:r>
          </a:p>
        </p:txBody>
      </p:sp>
      <p:sp>
        <p:nvSpPr>
          <p:cNvPr id="16" name="Picture Placeholder 9">
            <a:extLst>
              <a:ext uri="{FF2B5EF4-FFF2-40B4-BE49-F238E27FC236}">
                <a16:creationId xmlns:a16="http://schemas.microsoft.com/office/drawing/2014/main" id="{70F8A80C-5ACC-374D-9929-6F2F6428F41A}"/>
              </a:ext>
            </a:extLst>
          </p:cNvPr>
          <p:cNvSpPr>
            <a:spLocks noGrp="1"/>
          </p:cNvSpPr>
          <p:nvPr>
            <p:ph type="pic" sz="quarter" idx="17" hasCustomPrompt="1"/>
          </p:nvPr>
        </p:nvSpPr>
        <p:spPr>
          <a:xfrm>
            <a:off x="6253656" y="3569711"/>
            <a:ext cx="5595444" cy="1493837"/>
          </a:xfrm>
          <a:prstGeom prst="rect">
            <a:avLst/>
          </a:prstGeom>
        </p:spPr>
        <p:txBody>
          <a:bodyPr/>
          <a:lstStyle>
            <a:lvl1pPr marL="0" indent="0">
              <a:buNone/>
              <a:defRPr/>
            </a:lvl1pPr>
          </a:lstStyle>
          <a:p>
            <a:r>
              <a:rPr lang="en-US" dirty="0"/>
              <a:t>Add picture here</a:t>
            </a:r>
          </a:p>
        </p:txBody>
      </p:sp>
      <p:cxnSp>
        <p:nvCxnSpPr>
          <p:cNvPr id="3" name="Straight Connector 2">
            <a:extLst>
              <a:ext uri="{FF2B5EF4-FFF2-40B4-BE49-F238E27FC236}">
                <a16:creationId xmlns:a16="http://schemas.microsoft.com/office/drawing/2014/main" id="{F25DA638-6378-0D09-DEBC-9BF12FB563F1}"/>
              </a:ext>
            </a:extLst>
          </p:cNvPr>
          <p:cNvCxnSpPr>
            <a:cxnSpLocks/>
          </p:cNvCxnSpPr>
          <p:nvPr/>
        </p:nvCxnSpPr>
        <p:spPr>
          <a:xfrm flipH="1">
            <a:off x="6081051" y="1080655"/>
            <a:ext cx="8816"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265377-6314-F182-1B3C-0135E540A9CC}"/>
              </a:ext>
            </a:extLst>
          </p:cNvPr>
          <p:cNvCxnSpPr>
            <a:cxnSpLocks/>
          </p:cNvCxnSpPr>
          <p:nvPr/>
        </p:nvCxnSpPr>
        <p:spPr>
          <a:xfrm flipV="1">
            <a:off x="342900" y="3489758"/>
            <a:ext cx="115062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B6F9F4EE-D648-7965-5654-851E457D4B8C}"/>
              </a:ext>
            </a:extLst>
          </p:cNvPr>
          <p:cNvSpPr>
            <a:spLocks noGrp="1"/>
          </p:cNvSpPr>
          <p:nvPr>
            <p:ph type="body" sz="quarter" idx="18"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418730834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 Multi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FDBD-E3FB-9C48-97E1-11760FB49093}"/>
              </a:ext>
            </a:extLst>
          </p:cNvPr>
          <p:cNvSpPr>
            <a:spLocks noGrp="1"/>
          </p:cNvSpPr>
          <p:nvPr>
            <p:ph type="title"/>
          </p:nvPr>
        </p:nvSpPr>
        <p:spPr/>
        <p:txBody>
          <a:bodyPr tIns="0" rIns="0" bIns="0"/>
          <a:lstStyle/>
          <a:p>
            <a:r>
              <a:rPr lang="en-US"/>
              <a:t>Click to edit Master title style</a:t>
            </a:r>
          </a:p>
        </p:txBody>
      </p:sp>
      <p:cxnSp>
        <p:nvCxnSpPr>
          <p:cNvPr id="3" name="Straight Connector 2">
            <a:extLst>
              <a:ext uri="{FF2B5EF4-FFF2-40B4-BE49-F238E27FC236}">
                <a16:creationId xmlns:a16="http://schemas.microsoft.com/office/drawing/2014/main" id="{0D04B44C-24EA-0948-B741-095F047BF8B1}"/>
              </a:ext>
            </a:extLst>
          </p:cNvPr>
          <p:cNvCxnSpPr>
            <a:cxnSpLocks/>
          </p:cNvCxnSpPr>
          <p:nvPr/>
        </p:nvCxnSpPr>
        <p:spPr>
          <a:xfrm flipH="1">
            <a:off x="4078888" y="1080655"/>
            <a:ext cx="1" cy="248862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BD459B2-9D2A-C04D-81AB-CD08D710FE75}"/>
              </a:ext>
            </a:extLst>
          </p:cNvPr>
          <p:cNvCxnSpPr>
            <a:cxnSpLocks/>
          </p:cNvCxnSpPr>
          <p:nvPr/>
        </p:nvCxnSpPr>
        <p:spPr>
          <a:xfrm>
            <a:off x="8088759" y="1080655"/>
            <a:ext cx="0" cy="248862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A744E37-83EC-E040-B4CE-922052E2A42F}"/>
              </a:ext>
            </a:extLst>
          </p:cNvPr>
          <p:cNvCxnSpPr>
            <a:cxnSpLocks/>
          </p:cNvCxnSpPr>
          <p:nvPr/>
        </p:nvCxnSpPr>
        <p:spPr>
          <a:xfrm flipV="1">
            <a:off x="342900" y="3569277"/>
            <a:ext cx="115062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F601CAE-832F-3F47-BCB3-16A733ED6FB9}"/>
              </a:ext>
            </a:extLst>
          </p:cNvPr>
          <p:cNvCxnSpPr>
            <a:cxnSpLocks/>
          </p:cNvCxnSpPr>
          <p:nvPr/>
        </p:nvCxnSpPr>
        <p:spPr>
          <a:xfrm>
            <a:off x="6097049" y="3569278"/>
            <a:ext cx="0" cy="248862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FE1FD8C-7969-9A62-DEF1-D8DA28D30D23}"/>
              </a:ext>
            </a:extLst>
          </p:cNvPr>
          <p:cNvCxnSpPr>
            <a:cxnSpLocks/>
          </p:cNvCxnSpPr>
          <p:nvPr/>
        </p:nvCxnSpPr>
        <p:spPr>
          <a:xfrm flipH="1">
            <a:off x="4078888" y="1080655"/>
            <a:ext cx="1" cy="248862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1ECAA9-9E83-D559-7B5F-F88CE5CDBEA7}"/>
              </a:ext>
            </a:extLst>
          </p:cNvPr>
          <p:cNvCxnSpPr>
            <a:cxnSpLocks/>
          </p:cNvCxnSpPr>
          <p:nvPr/>
        </p:nvCxnSpPr>
        <p:spPr>
          <a:xfrm>
            <a:off x="8088759" y="1080655"/>
            <a:ext cx="0" cy="248862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A414CD5-7D5E-1010-47A8-FD4484E85D03}"/>
              </a:ext>
            </a:extLst>
          </p:cNvPr>
          <p:cNvCxnSpPr>
            <a:cxnSpLocks/>
          </p:cNvCxnSpPr>
          <p:nvPr/>
        </p:nvCxnSpPr>
        <p:spPr>
          <a:xfrm flipV="1">
            <a:off x="342900" y="3569277"/>
            <a:ext cx="115062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B8E7FE-9B0C-C719-52F5-B06B4B682B0E}"/>
              </a:ext>
            </a:extLst>
          </p:cNvPr>
          <p:cNvCxnSpPr>
            <a:cxnSpLocks/>
          </p:cNvCxnSpPr>
          <p:nvPr/>
        </p:nvCxnSpPr>
        <p:spPr>
          <a:xfrm>
            <a:off x="6097049" y="3569278"/>
            <a:ext cx="0" cy="248862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EAD794F4-CEDE-A4B1-F1AC-D4321E6153D2}"/>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351612109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900" y="242389"/>
            <a:ext cx="11500233" cy="966652"/>
          </a:xfrm>
        </p:spPr>
        <p:txBody>
          <a:bodyPr anchor="t">
            <a:normAutofit/>
          </a:bodyPr>
          <a:lstStyle>
            <a:lvl1pPr algn="l">
              <a:lnSpc>
                <a:spcPct val="100000"/>
              </a:lnSpc>
              <a:defRPr sz="2400" baseline="0"/>
            </a:lvl1pPr>
          </a:lstStyle>
          <a:p>
            <a:r>
              <a:rPr lang="en-US"/>
              <a:t>Title slide — add slide title here on one or two lines</a:t>
            </a:r>
          </a:p>
        </p:txBody>
      </p:sp>
      <p:sp>
        <p:nvSpPr>
          <p:cNvPr id="4" name="Text Placeholder 3">
            <a:extLst>
              <a:ext uri="{FF2B5EF4-FFF2-40B4-BE49-F238E27FC236}">
                <a16:creationId xmlns:a16="http://schemas.microsoft.com/office/drawing/2014/main" id="{575B3ACC-DD42-1F69-FFF6-2CEA79850A0E}"/>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3741442180"/>
      </p:ext>
    </p:extLst>
  </p:cSld>
  <p:clrMapOvr>
    <a:masterClrMapping/>
  </p:clrMapOvr>
  <p:hf hdr="0" ftr="0" dt="0"/>
  <p:extLst>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 Multi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FDBD-E3FB-9C48-97E1-11760FB49093}"/>
              </a:ext>
            </a:extLst>
          </p:cNvPr>
          <p:cNvSpPr>
            <a:spLocks noGrp="1"/>
          </p:cNvSpPr>
          <p:nvPr>
            <p:ph type="title"/>
          </p:nvPr>
        </p:nvSpPr>
        <p:spPr/>
        <p:txBody>
          <a:bodyPr tIns="0" rIns="0" bIns="0"/>
          <a:lstStyle/>
          <a:p>
            <a:r>
              <a:rPr lang="en-US"/>
              <a:t>Click to edit Master title style</a:t>
            </a:r>
          </a:p>
        </p:txBody>
      </p:sp>
      <p:cxnSp>
        <p:nvCxnSpPr>
          <p:cNvPr id="3" name="Straight Connector 2">
            <a:extLst>
              <a:ext uri="{FF2B5EF4-FFF2-40B4-BE49-F238E27FC236}">
                <a16:creationId xmlns:a16="http://schemas.microsoft.com/office/drawing/2014/main" id="{0D04B44C-24EA-0948-B741-095F047BF8B1}"/>
              </a:ext>
            </a:extLst>
          </p:cNvPr>
          <p:cNvCxnSpPr>
            <a:cxnSpLocks/>
          </p:cNvCxnSpPr>
          <p:nvPr/>
        </p:nvCxnSpPr>
        <p:spPr>
          <a:xfrm flipH="1">
            <a:off x="4078887" y="1080655"/>
            <a:ext cx="1"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BD459B2-9D2A-C04D-81AB-CD08D710FE75}"/>
              </a:ext>
            </a:extLst>
          </p:cNvPr>
          <p:cNvCxnSpPr>
            <a:cxnSpLocks/>
          </p:cNvCxnSpPr>
          <p:nvPr/>
        </p:nvCxnSpPr>
        <p:spPr>
          <a:xfrm>
            <a:off x="8088759" y="1080655"/>
            <a:ext cx="0"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A744E37-83EC-E040-B4CE-922052E2A42F}"/>
              </a:ext>
            </a:extLst>
          </p:cNvPr>
          <p:cNvCxnSpPr>
            <a:cxnSpLocks/>
          </p:cNvCxnSpPr>
          <p:nvPr/>
        </p:nvCxnSpPr>
        <p:spPr>
          <a:xfrm flipV="1">
            <a:off x="342900" y="3529733"/>
            <a:ext cx="115062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20126323-3A2F-AB49-91E6-CDBD41E9A71A}"/>
              </a:ext>
            </a:extLst>
          </p:cNvPr>
          <p:cNvSpPr>
            <a:spLocks noGrp="1"/>
          </p:cNvSpPr>
          <p:nvPr>
            <p:ph type="body" sz="quarter" idx="10"/>
          </p:nvPr>
        </p:nvSpPr>
        <p:spPr>
          <a:xfrm>
            <a:off x="342900" y="2575358"/>
            <a:ext cx="3735988" cy="914400"/>
          </a:xfrm>
          <a:prstGeom prst="rect">
            <a:avLst/>
          </a:prstGeom>
        </p:spPr>
        <p:txBody>
          <a:bodyPr lIns="0" tIns="0" rIns="0" bIns="0"/>
          <a:lstStyle>
            <a:lvl1pPr marL="0" indent="0">
              <a:buNone/>
              <a:defRPr sz="900">
                <a:latin typeface="Montserrat" pitchFamily="2" charset="77"/>
              </a:defRPr>
            </a:lvl1pPr>
            <a:lvl2pPr marL="457200" indent="0">
              <a:buNone/>
              <a:defRPr sz="900">
                <a:latin typeface="Montserrat" pitchFamily="2" charset="77"/>
              </a:defRPr>
            </a:lvl2pPr>
            <a:lvl3pPr marL="914400" indent="0">
              <a:buNone/>
              <a:defRPr sz="900">
                <a:latin typeface="Montserrat" pitchFamily="2" charset="77"/>
              </a:defRPr>
            </a:lvl3pPr>
            <a:lvl4pPr marL="1371600" indent="0">
              <a:buNone/>
              <a:defRPr sz="900">
                <a:latin typeface="Montserrat" pitchFamily="2" charset="77"/>
              </a:defRPr>
            </a:lvl4pPr>
            <a:lvl5pPr marL="1828800" indent="0">
              <a:buNone/>
              <a:defRPr sz="900">
                <a:latin typeface="Montserrat" pitchFamily="2" charset="77"/>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819C3B06-E38B-DE42-A3D6-4B2AC33E97B9}"/>
              </a:ext>
            </a:extLst>
          </p:cNvPr>
          <p:cNvSpPr>
            <a:spLocks noGrp="1"/>
          </p:cNvSpPr>
          <p:nvPr>
            <p:ph type="pic" sz="quarter" idx="11" hasCustomPrompt="1"/>
          </p:nvPr>
        </p:nvSpPr>
        <p:spPr>
          <a:xfrm>
            <a:off x="342900" y="1001569"/>
            <a:ext cx="3735987" cy="1493837"/>
          </a:xfrm>
          <a:prstGeom prst="rect">
            <a:avLst/>
          </a:prstGeom>
        </p:spPr>
        <p:txBody>
          <a:bodyPr/>
          <a:lstStyle>
            <a:lvl1pPr marL="0" indent="0">
              <a:buNone/>
              <a:defRPr/>
            </a:lvl1pPr>
          </a:lstStyle>
          <a:p>
            <a:r>
              <a:rPr lang="en-US" dirty="0"/>
              <a:t>Add picture here</a:t>
            </a:r>
          </a:p>
        </p:txBody>
      </p:sp>
      <p:sp>
        <p:nvSpPr>
          <p:cNvPr id="11" name="Text Placeholder 7">
            <a:extLst>
              <a:ext uri="{FF2B5EF4-FFF2-40B4-BE49-F238E27FC236}">
                <a16:creationId xmlns:a16="http://schemas.microsoft.com/office/drawing/2014/main" id="{B09E0E89-185D-8F44-A7A3-A216D56DA789}"/>
              </a:ext>
            </a:extLst>
          </p:cNvPr>
          <p:cNvSpPr>
            <a:spLocks noGrp="1"/>
          </p:cNvSpPr>
          <p:nvPr>
            <p:ph type="body" sz="quarter" idx="12"/>
          </p:nvPr>
        </p:nvSpPr>
        <p:spPr>
          <a:xfrm>
            <a:off x="4205673" y="2575358"/>
            <a:ext cx="3771680" cy="914400"/>
          </a:xfrm>
          <a:prstGeom prst="rect">
            <a:avLst/>
          </a:prstGeom>
        </p:spPr>
        <p:txBody>
          <a:bodyPr lIns="0" tIns="0" rIns="0" bIns="0"/>
          <a:lstStyle>
            <a:lvl1pPr marL="0" indent="0">
              <a:buNone/>
              <a:defRPr sz="900">
                <a:latin typeface="Montserrat" pitchFamily="2" charset="77"/>
              </a:defRPr>
            </a:lvl1pPr>
            <a:lvl2pPr marL="457200" indent="0">
              <a:buNone/>
              <a:defRPr sz="900">
                <a:latin typeface="Montserrat" pitchFamily="2" charset="77"/>
              </a:defRPr>
            </a:lvl2pPr>
            <a:lvl3pPr marL="914400" indent="0">
              <a:buNone/>
              <a:defRPr sz="900">
                <a:latin typeface="Montserrat" pitchFamily="2" charset="77"/>
              </a:defRPr>
            </a:lvl3pPr>
            <a:lvl4pPr marL="1371600" indent="0">
              <a:buNone/>
              <a:defRPr sz="900">
                <a:latin typeface="Montserrat" pitchFamily="2" charset="77"/>
              </a:defRPr>
            </a:lvl4pPr>
            <a:lvl5pPr marL="1828800" indent="0">
              <a:buNone/>
              <a:defRPr sz="900">
                <a:latin typeface="Montserrat" pitchFamily="2" charset="77"/>
              </a:defRPr>
            </a:lvl5pPr>
          </a:lstStyle>
          <a:p>
            <a:pPr lvl="0"/>
            <a:r>
              <a:rPr lang="en-US"/>
              <a:t>Click to edit Master text styles</a:t>
            </a:r>
          </a:p>
        </p:txBody>
      </p:sp>
      <p:sp>
        <p:nvSpPr>
          <p:cNvPr id="12" name="Picture Placeholder 9">
            <a:extLst>
              <a:ext uri="{FF2B5EF4-FFF2-40B4-BE49-F238E27FC236}">
                <a16:creationId xmlns:a16="http://schemas.microsoft.com/office/drawing/2014/main" id="{D719134B-4315-6C46-9918-21334FE1F1D7}"/>
              </a:ext>
            </a:extLst>
          </p:cNvPr>
          <p:cNvSpPr>
            <a:spLocks noGrp="1"/>
          </p:cNvSpPr>
          <p:nvPr>
            <p:ph type="pic" sz="quarter" idx="13" hasCustomPrompt="1"/>
          </p:nvPr>
        </p:nvSpPr>
        <p:spPr>
          <a:xfrm>
            <a:off x="4205673" y="1001569"/>
            <a:ext cx="3771679" cy="1493837"/>
          </a:xfrm>
          <a:prstGeom prst="rect">
            <a:avLst/>
          </a:prstGeom>
        </p:spPr>
        <p:txBody>
          <a:bodyPr/>
          <a:lstStyle>
            <a:lvl1pPr marL="0" indent="0">
              <a:buNone/>
              <a:defRPr/>
            </a:lvl1pPr>
          </a:lstStyle>
          <a:p>
            <a:r>
              <a:rPr lang="en-US" dirty="0"/>
              <a:t>Add picture here</a:t>
            </a:r>
          </a:p>
        </p:txBody>
      </p:sp>
      <p:sp>
        <p:nvSpPr>
          <p:cNvPr id="13" name="Text Placeholder 7">
            <a:extLst>
              <a:ext uri="{FF2B5EF4-FFF2-40B4-BE49-F238E27FC236}">
                <a16:creationId xmlns:a16="http://schemas.microsoft.com/office/drawing/2014/main" id="{9D346EC6-3F67-A840-852E-3ECB5F2EBDDE}"/>
              </a:ext>
            </a:extLst>
          </p:cNvPr>
          <p:cNvSpPr>
            <a:spLocks noGrp="1"/>
          </p:cNvSpPr>
          <p:nvPr>
            <p:ph type="body" sz="quarter" idx="14"/>
          </p:nvPr>
        </p:nvSpPr>
        <p:spPr>
          <a:xfrm>
            <a:off x="363980" y="5143500"/>
            <a:ext cx="3640461" cy="914400"/>
          </a:xfrm>
          <a:prstGeom prst="rect">
            <a:avLst/>
          </a:prstGeom>
        </p:spPr>
        <p:txBody>
          <a:bodyPr lIns="0" tIns="0" rIns="0" bIns="0"/>
          <a:lstStyle>
            <a:lvl1pPr marL="0" indent="0">
              <a:buNone/>
              <a:defRPr sz="900">
                <a:latin typeface="Montserrat" pitchFamily="2" charset="77"/>
              </a:defRPr>
            </a:lvl1pPr>
            <a:lvl2pPr marL="457200" indent="0">
              <a:buNone/>
              <a:defRPr sz="900">
                <a:latin typeface="Montserrat" pitchFamily="2" charset="77"/>
              </a:defRPr>
            </a:lvl2pPr>
            <a:lvl3pPr marL="914400" indent="0">
              <a:buNone/>
              <a:defRPr sz="900">
                <a:latin typeface="Montserrat" pitchFamily="2" charset="77"/>
              </a:defRPr>
            </a:lvl3pPr>
            <a:lvl4pPr marL="1371600" indent="0">
              <a:buNone/>
              <a:defRPr sz="900">
                <a:latin typeface="Montserrat" pitchFamily="2" charset="77"/>
              </a:defRPr>
            </a:lvl4pPr>
            <a:lvl5pPr marL="1828800" indent="0">
              <a:buNone/>
              <a:defRPr sz="900">
                <a:latin typeface="Montserrat" pitchFamily="2" charset="77"/>
              </a:defRPr>
            </a:lvl5pPr>
          </a:lstStyle>
          <a:p>
            <a:pPr lvl="0"/>
            <a:r>
              <a:rPr lang="en-US"/>
              <a:t>Click to edit Master text styles</a:t>
            </a:r>
          </a:p>
        </p:txBody>
      </p:sp>
      <p:sp>
        <p:nvSpPr>
          <p:cNvPr id="14" name="Picture Placeholder 9">
            <a:extLst>
              <a:ext uri="{FF2B5EF4-FFF2-40B4-BE49-F238E27FC236}">
                <a16:creationId xmlns:a16="http://schemas.microsoft.com/office/drawing/2014/main" id="{82425E5D-35E6-004D-A63F-A75AA894687C}"/>
              </a:ext>
            </a:extLst>
          </p:cNvPr>
          <p:cNvSpPr>
            <a:spLocks noGrp="1"/>
          </p:cNvSpPr>
          <p:nvPr>
            <p:ph type="pic" sz="quarter" idx="15" hasCustomPrompt="1"/>
          </p:nvPr>
        </p:nvSpPr>
        <p:spPr>
          <a:xfrm>
            <a:off x="363981" y="3569711"/>
            <a:ext cx="3640460" cy="1493837"/>
          </a:xfrm>
          <a:prstGeom prst="rect">
            <a:avLst/>
          </a:prstGeom>
        </p:spPr>
        <p:txBody>
          <a:bodyPr/>
          <a:lstStyle>
            <a:lvl1pPr marL="0" indent="0">
              <a:buNone/>
              <a:defRPr/>
            </a:lvl1pPr>
          </a:lstStyle>
          <a:p>
            <a:r>
              <a:rPr lang="en-US" dirty="0"/>
              <a:t>Add picture here</a:t>
            </a:r>
          </a:p>
        </p:txBody>
      </p:sp>
      <p:sp>
        <p:nvSpPr>
          <p:cNvPr id="15" name="Text Placeholder 7">
            <a:extLst>
              <a:ext uri="{FF2B5EF4-FFF2-40B4-BE49-F238E27FC236}">
                <a16:creationId xmlns:a16="http://schemas.microsoft.com/office/drawing/2014/main" id="{49DD79B0-3EB7-914E-900E-B295BD3A2D69}"/>
              </a:ext>
            </a:extLst>
          </p:cNvPr>
          <p:cNvSpPr>
            <a:spLocks noGrp="1"/>
          </p:cNvSpPr>
          <p:nvPr>
            <p:ph type="body" sz="quarter" idx="16"/>
          </p:nvPr>
        </p:nvSpPr>
        <p:spPr>
          <a:xfrm>
            <a:off x="4205673" y="5143500"/>
            <a:ext cx="3771679" cy="914400"/>
          </a:xfrm>
          <a:prstGeom prst="rect">
            <a:avLst/>
          </a:prstGeom>
        </p:spPr>
        <p:txBody>
          <a:bodyPr lIns="0" tIns="0" rIns="0" bIns="0"/>
          <a:lstStyle>
            <a:lvl1pPr marL="0" indent="0">
              <a:buNone/>
              <a:defRPr sz="900">
                <a:latin typeface="Montserrat" pitchFamily="2" charset="77"/>
              </a:defRPr>
            </a:lvl1pPr>
            <a:lvl2pPr marL="457200" indent="0">
              <a:buNone/>
              <a:defRPr sz="900">
                <a:latin typeface="Montserrat" pitchFamily="2" charset="77"/>
              </a:defRPr>
            </a:lvl2pPr>
            <a:lvl3pPr marL="914400" indent="0">
              <a:buNone/>
              <a:defRPr sz="900">
                <a:latin typeface="Montserrat" pitchFamily="2" charset="77"/>
              </a:defRPr>
            </a:lvl3pPr>
            <a:lvl4pPr marL="1371600" indent="0">
              <a:buNone/>
              <a:defRPr sz="900">
                <a:latin typeface="Montserrat" pitchFamily="2" charset="77"/>
              </a:defRPr>
            </a:lvl4pPr>
            <a:lvl5pPr marL="1828800" indent="0">
              <a:buNone/>
              <a:defRPr sz="900">
                <a:latin typeface="Montserrat" pitchFamily="2" charset="77"/>
              </a:defRPr>
            </a:lvl5pPr>
          </a:lstStyle>
          <a:p>
            <a:pPr lvl="0"/>
            <a:r>
              <a:rPr lang="en-US"/>
              <a:t>Click to edit Master text styles</a:t>
            </a:r>
          </a:p>
        </p:txBody>
      </p:sp>
      <p:sp>
        <p:nvSpPr>
          <p:cNvPr id="16" name="Picture Placeholder 9">
            <a:extLst>
              <a:ext uri="{FF2B5EF4-FFF2-40B4-BE49-F238E27FC236}">
                <a16:creationId xmlns:a16="http://schemas.microsoft.com/office/drawing/2014/main" id="{82BED211-98C3-FB4F-9B79-735B89AEBA22}"/>
              </a:ext>
            </a:extLst>
          </p:cNvPr>
          <p:cNvSpPr>
            <a:spLocks noGrp="1"/>
          </p:cNvSpPr>
          <p:nvPr>
            <p:ph type="pic" sz="quarter" idx="17" hasCustomPrompt="1"/>
          </p:nvPr>
        </p:nvSpPr>
        <p:spPr>
          <a:xfrm>
            <a:off x="4205674" y="3569711"/>
            <a:ext cx="3771678" cy="1493837"/>
          </a:xfrm>
          <a:prstGeom prst="rect">
            <a:avLst/>
          </a:prstGeom>
        </p:spPr>
        <p:txBody>
          <a:bodyPr/>
          <a:lstStyle>
            <a:lvl1pPr marL="0" indent="0">
              <a:buNone/>
              <a:defRPr/>
            </a:lvl1pPr>
          </a:lstStyle>
          <a:p>
            <a:r>
              <a:rPr lang="en-US" dirty="0"/>
              <a:t>Add picture here</a:t>
            </a:r>
          </a:p>
        </p:txBody>
      </p:sp>
      <p:sp>
        <p:nvSpPr>
          <p:cNvPr id="17" name="Text Placeholder 7">
            <a:extLst>
              <a:ext uri="{FF2B5EF4-FFF2-40B4-BE49-F238E27FC236}">
                <a16:creationId xmlns:a16="http://schemas.microsoft.com/office/drawing/2014/main" id="{67A5F8A4-91C9-1B49-A1FB-CCA845FDF6D8}"/>
              </a:ext>
            </a:extLst>
          </p:cNvPr>
          <p:cNvSpPr>
            <a:spLocks noGrp="1"/>
          </p:cNvSpPr>
          <p:nvPr>
            <p:ph type="body" sz="quarter" idx="18"/>
          </p:nvPr>
        </p:nvSpPr>
        <p:spPr>
          <a:xfrm>
            <a:off x="8204206" y="2575358"/>
            <a:ext cx="3644894" cy="914400"/>
          </a:xfrm>
          <a:prstGeom prst="rect">
            <a:avLst/>
          </a:prstGeom>
        </p:spPr>
        <p:txBody>
          <a:bodyPr lIns="0" tIns="0" rIns="0" bIns="0"/>
          <a:lstStyle>
            <a:lvl1pPr marL="0" indent="0">
              <a:buNone/>
              <a:defRPr sz="900">
                <a:latin typeface="Montserrat" pitchFamily="2" charset="77"/>
              </a:defRPr>
            </a:lvl1pPr>
            <a:lvl2pPr marL="457200" indent="0">
              <a:buNone/>
              <a:defRPr sz="900">
                <a:latin typeface="Montserrat" pitchFamily="2" charset="77"/>
              </a:defRPr>
            </a:lvl2pPr>
            <a:lvl3pPr marL="914400" indent="0">
              <a:buNone/>
              <a:defRPr sz="900">
                <a:latin typeface="Montserrat" pitchFamily="2" charset="77"/>
              </a:defRPr>
            </a:lvl3pPr>
            <a:lvl4pPr marL="1371600" indent="0">
              <a:buNone/>
              <a:defRPr sz="900">
                <a:latin typeface="Montserrat" pitchFamily="2" charset="77"/>
              </a:defRPr>
            </a:lvl4pPr>
            <a:lvl5pPr marL="1828800" indent="0">
              <a:buNone/>
              <a:defRPr sz="900">
                <a:latin typeface="Montserrat" pitchFamily="2" charset="77"/>
              </a:defRPr>
            </a:lvl5pPr>
          </a:lstStyle>
          <a:p>
            <a:pPr lvl="0"/>
            <a:r>
              <a:rPr lang="en-US"/>
              <a:t>Click to edit Master text styles</a:t>
            </a:r>
          </a:p>
        </p:txBody>
      </p:sp>
      <p:sp>
        <p:nvSpPr>
          <p:cNvPr id="18" name="Picture Placeholder 9">
            <a:extLst>
              <a:ext uri="{FF2B5EF4-FFF2-40B4-BE49-F238E27FC236}">
                <a16:creationId xmlns:a16="http://schemas.microsoft.com/office/drawing/2014/main" id="{9E63AA7C-0C77-EE4C-9999-6A2802825126}"/>
              </a:ext>
            </a:extLst>
          </p:cNvPr>
          <p:cNvSpPr>
            <a:spLocks noGrp="1"/>
          </p:cNvSpPr>
          <p:nvPr>
            <p:ph type="pic" sz="quarter" idx="19" hasCustomPrompt="1"/>
          </p:nvPr>
        </p:nvSpPr>
        <p:spPr>
          <a:xfrm>
            <a:off x="8204206" y="1001569"/>
            <a:ext cx="3644893" cy="1493837"/>
          </a:xfrm>
          <a:prstGeom prst="rect">
            <a:avLst/>
          </a:prstGeom>
        </p:spPr>
        <p:txBody>
          <a:bodyPr/>
          <a:lstStyle>
            <a:lvl1pPr marL="0" indent="0">
              <a:buNone/>
              <a:defRPr/>
            </a:lvl1pPr>
          </a:lstStyle>
          <a:p>
            <a:r>
              <a:rPr lang="en-US" dirty="0"/>
              <a:t>Add picture here</a:t>
            </a:r>
          </a:p>
        </p:txBody>
      </p:sp>
      <p:sp>
        <p:nvSpPr>
          <p:cNvPr id="19" name="Text Placeholder 7">
            <a:extLst>
              <a:ext uri="{FF2B5EF4-FFF2-40B4-BE49-F238E27FC236}">
                <a16:creationId xmlns:a16="http://schemas.microsoft.com/office/drawing/2014/main" id="{77C10406-7BCE-5842-8D4E-2CA827D9D1DB}"/>
              </a:ext>
            </a:extLst>
          </p:cNvPr>
          <p:cNvSpPr>
            <a:spLocks noGrp="1"/>
          </p:cNvSpPr>
          <p:nvPr>
            <p:ph type="body" sz="quarter" idx="20"/>
          </p:nvPr>
        </p:nvSpPr>
        <p:spPr>
          <a:xfrm>
            <a:off x="8204206" y="5143500"/>
            <a:ext cx="3644893" cy="914400"/>
          </a:xfrm>
          <a:prstGeom prst="rect">
            <a:avLst/>
          </a:prstGeom>
        </p:spPr>
        <p:txBody>
          <a:bodyPr lIns="0" tIns="0" rIns="0" bIns="0"/>
          <a:lstStyle>
            <a:lvl1pPr marL="0" indent="0">
              <a:buNone/>
              <a:defRPr sz="900">
                <a:latin typeface="Montserrat" pitchFamily="2" charset="77"/>
              </a:defRPr>
            </a:lvl1pPr>
            <a:lvl2pPr marL="457200" indent="0">
              <a:buNone/>
              <a:defRPr sz="900">
                <a:latin typeface="Montserrat" pitchFamily="2" charset="77"/>
              </a:defRPr>
            </a:lvl2pPr>
            <a:lvl3pPr marL="914400" indent="0">
              <a:buNone/>
              <a:defRPr sz="900">
                <a:latin typeface="Montserrat" pitchFamily="2" charset="77"/>
              </a:defRPr>
            </a:lvl3pPr>
            <a:lvl4pPr marL="1371600" indent="0">
              <a:buNone/>
              <a:defRPr sz="900">
                <a:latin typeface="Montserrat" pitchFamily="2" charset="77"/>
              </a:defRPr>
            </a:lvl4pPr>
            <a:lvl5pPr marL="1828800" indent="0">
              <a:buNone/>
              <a:defRPr sz="900">
                <a:latin typeface="Montserrat" pitchFamily="2" charset="77"/>
              </a:defRPr>
            </a:lvl5pPr>
          </a:lstStyle>
          <a:p>
            <a:pPr lvl="0"/>
            <a:r>
              <a:rPr lang="en-US"/>
              <a:t>Click to edit Master text styles</a:t>
            </a:r>
          </a:p>
        </p:txBody>
      </p:sp>
      <p:sp>
        <p:nvSpPr>
          <p:cNvPr id="20" name="Picture Placeholder 9">
            <a:extLst>
              <a:ext uri="{FF2B5EF4-FFF2-40B4-BE49-F238E27FC236}">
                <a16:creationId xmlns:a16="http://schemas.microsoft.com/office/drawing/2014/main" id="{94869B04-F9C5-BF4B-8594-598899A209D6}"/>
              </a:ext>
            </a:extLst>
          </p:cNvPr>
          <p:cNvSpPr>
            <a:spLocks noGrp="1"/>
          </p:cNvSpPr>
          <p:nvPr>
            <p:ph type="pic" sz="quarter" idx="21" hasCustomPrompt="1"/>
          </p:nvPr>
        </p:nvSpPr>
        <p:spPr>
          <a:xfrm>
            <a:off x="8204207" y="3569711"/>
            <a:ext cx="3644892" cy="1493837"/>
          </a:xfrm>
          <a:prstGeom prst="rect">
            <a:avLst/>
          </a:prstGeom>
        </p:spPr>
        <p:txBody>
          <a:bodyPr/>
          <a:lstStyle>
            <a:lvl1pPr marL="0" indent="0">
              <a:buNone/>
              <a:defRPr/>
            </a:lvl1pPr>
          </a:lstStyle>
          <a:p>
            <a:r>
              <a:rPr lang="en-US" dirty="0"/>
              <a:t>Add picture here</a:t>
            </a:r>
          </a:p>
        </p:txBody>
      </p:sp>
      <p:cxnSp>
        <p:nvCxnSpPr>
          <p:cNvPr id="4" name="Straight Connector 3">
            <a:extLst>
              <a:ext uri="{FF2B5EF4-FFF2-40B4-BE49-F238E27FC236}">
                <a16:creationId xmlns:a16="http://schemas.microsoft.com/office/drawing/2014/main" id="{88584B66-18C5-6B6F-767E-DCE352F0EEBA}"/>
              </a:ext>
            </a:extLst>
          </p:cNvPr>
          <p:cNvCxnSpPr>
            <a:cxnSpLocks/>
          </p:cNvCxnSpPr>
          <p:nvPr/>
        </p:nvCxnSpPr>
        <p:spPr>
          <a:xfrm flipH="1">
            <a:off x="4078887" y="1080655"/>
            <a:ext cx="1"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F027176-4511-CF2E-E4D6-436E969A2D77}"/>
              </a:ext>
            </a:extLst>
          </p:cNvPr>
          <p:cNvCxnSpPr>
            <a:cxnSpLocks/>
          </p:cNvCxnSpPr>
          <p:nvPr/>
        </p:nvCxnSpPr>
        <p:spPr>
          <a:xfrm>
            <a:off x="8088759" y="1080655"/>
            <a:ext cx="0"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8D498A7-2424-B04D-58F3-534631977E8A}"/>
              </a:ext>
            </a:extLst>
          </p:cNvPr>
          <p:cNvCxnSpPr>
            <a:cxnSpLocks/>
          </p:cNvCxnSpPr>
          <p:nvPr/>
        </p:nvCxnSpPr>
        <p:spPr>
          <a:xfrm flipV="1">
            <a:off x="342900" y="3529733"/>
            <a:ext cx="115062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A776A2BC-2AFB-542D-58DF-AF8F85F65B52}"/>
              </a:ext>
            </a:extLst>
          </p:cNvPr>
          <p:cNvSpPr>
            <a:spLocks noGrp="1"/>
          </p:cNvSpPr>
          <p:nvPr>
            <p:ph type="body" sz="quarter" idx="22"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13948060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 Multi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FDBD-E3FB-9C48-97E1-11760FB49093}"/>
              </a:ext>
            </a:extLst>
          </p:cNvPr>
          <p:cNvSpPr>
            <a:spLocks noGrp="1"/>
          </p:cNvSpPr>
          <p:nvPr>
            <p:ph type="title"/>
          </p:nvPr>
        </p:nvSpPr>
        <p:spPr/>
        <p:txBody>
          <a:bodyPr tIns="0" rIns="0" bIns="0"/>
          <a:lstStyle/>
          <a:p>
            <a:r>
              <a:rPr lang="en-US"/>
              <a:t>Click to edit Master title style</a:t>
            </a:r>
          </a:p>
        </p:txBody>
      </p:sp>
      <p:cxnSp>
        <p:nvCxnSpPr>
          <p:cNvPr id="3" name="Straight Connector 2">
            <a:extLst>
              <a:ext uri="{FF2B5EF4-FFF2-40B4-BE49-F238E27FC236}">
                <a16:creationId xmlns:a16="http://schemas.microsoft.com/office/drawing/2014/main" id="{0D04B44C-24EA-0948-B741-095F047BF8B1}"/>
              </a:ext>
            </a:extLst>
          </p:cNvPr>
          <p:cNvCxnSpPr>
            <a:cxnSpLocks/>
          </p:cNvCxnSpPr>
          <p:nvPr/>
        </p:nvCxnSpPr>
        <p:spPr>
          <a:xfrm>
            <a:off x="3198838" y="1080655"/>
            <a:ext cx="0"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D0F71EA-5E2F-564C-98BD-BB667B464EA8}"/>
              </a:ext>
            </a:extLst>
          </p:cNvPr>
          <p:cNvCxnSpPr>
            <a:cxnSpLocks/>
          </p:cNvCxnSpPr>
          <p:nvPr/>
        </p:nvCxnSpPr>
        <p:spPr>
          <a:xfrm flipH="1">
            <a:off x="6081051" y="1080655"/>
            <a:ext cx="8816"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BD459B2-9D2A-C04D-81AB-CD08D710FE75}"/>
              </a:ext>
            </a:extLst>
          </p:cNvPr>
          <p:cNvCxnSpPr>
            <a:cxnSpLocks/>
          </p:cNvCxnSpPr>
          <p:nvPr/>
        </p:nvCxnSpPr>
        <p:spPr>
          <a:xfrm>
            <a:off x="8986381" y="1080655"/>
            <a:ext cx="0"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A744E37-83EC-E040-B4CE-922052E2A42F}"/>
              </a:ext>
            </a:extLst>
          </p:cNvPr>
          <p:cNvCxnSpPr>
            <a:cxnSpLocks/>
          </p:cNvCxnSpPr>
          <p:nvPr/>
        </p:nvCxnSpPr>
        <p:spPr>
          <a:xfrm flipV="1">
            <a:off x="342900" y="3562671"/>
            <a:ext cx="115062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7E50FEA-99AB-49A9-6DEF-6D4F44644758}"/>
              </a:ext>
            </a:extLst>
          </p:cNvPr>
          <p:cNvCxnSpPr>
            <a:cxnSpLocks/>
          </p:cNvCxnSpPr>
          <p:nvPr/>
        </p:nvCxnSpPr>
        <p:spPr>
          <a:xfrm>
            <a:off x="3198838" y="1080655"/>
            <a:ext cx="0"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671558-F920-7F27-DE81-82FD44C8075E}"/>
              </a:ext>
            </a:extLst>
          </p:cNvPr>
          <p:cNvCxnSpPr>
            <a:cxnSpLocks/>
          </p:cNvCxnSpPr>
          <p:nvPr/>
        </p:nvCxnSpPr>
        <p:spPr>
          <a:xfrm flipH="1">
            <a:off x="6081051" y="1080655"/>
            <a:ext cx="8816"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BD1A3D-053C-72E9-2BA8-C4E92401215E}"/>
              </a:ext>
            </a:extLst>
          </p:cNvPr>
          <p:cNvCxnSpPr>
            <a:cxnSpLocks/>
          </p:cNvCxnSpPr>
          <p:nvPr/>
        </p:nvCxnSpPr>
        <p:spPr>
          <a:xfrm>
            <a:off x="8986381" y="1080655"/>
            <a:ext cx="0"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41F85A7-36FE-05B7-021A-FED6460E60F4}"/>
              </a:ext>
            </a:extLst>
          </p:cNvPr>
          <p:cNvCxnSpPr>
            <a:cxnSpLocks/>
          </p:cNvCxnSpPr>
          <p:nvPr/>
        </p:nvCxnSpPr>
        <p:spPr>
          <a:xfrm flipV="1">
            <a:off x="342900" y="3562671"/>
            <a:ext cx="115062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A885E1C6-7149-EF7C-0EA7-D0B738B8DC71}"/>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100104961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 Multi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FDBD-E3FB-9C48-97E1-11760FB49093}"/>
              </a:ext>
            </a:extLst>
          </p:cNvPr>
          <p:cNvSpPr>
            <a:spLocks noGrp="1"/>
          </p:cNvSpPr>
          <p:nvPr>
            <p:ph type="title"/>
          </p:nvPr>
        </p:nvSpPr>
        <p:spPr/>
        <p:txBody>
          <a:bodyPr tIns="0" rIns="0" bIns="0"/>
          <a:lstStyle/>
          <a:p>
            <a:r>
              <a:rPr lang="en-US"/>
              <a:t>Click to edit Master title style</a:t>
            </a:r>
          </a:p>
        </p:txBody>
      </p:sp>
      <p:cxnSp>
        <p:nvCxnSpPr>
          <p:cNvPr id="3" name="Straight Connector 2">
            <a:extLst>
              <a:ext uri="{FF2B5EF4-FFF2-40B4-BE49-F238E27FC236}">
                <a16:creationId xmlns:a16="http://schemas.microsoft.com/office/drawing/2014/main" id="{0D04B44C-24EA-0948-B741-095F047BF8B1}"/>
              </a:ext>
            </a:extLst>
          </p:cNvPr>
          <p:cNvCxnSpPr>
            <a:cxnSpLocks/>
          </p:cNvCxnSpPr>
          <p:nvPr/>
        </p:nvCxnSpPr>
        <p:spPr>
          <a:xfrm>
            <a:off x="3198838" y="1080655"/>
            <a:ext cx="0"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D0F71EA-5E2F-564C-98BD-BB667B464EA8}"/>
              </a:ext>
            </a:extLst>
          </p:cNvPr>
          <p:cNvCxnSpPr>
            <a:cxnSpLocks/>
          </p:cNvCxnSpPr>
          <p:nvPr/>
        </p:nvCxnSpPr>
        <p:spPr>
          <a:xfrm flipH="1">
            <a:off x="6081051" y="1080655"/>
            <a:ext cx="8816"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BD459B2-9D2A-C04D-81AB-CD08D710FE75}"/>
              </a:ext>
            </a:extLst>
          </p:cNvPr>
          <p:cNvCxnSpPr>
            <a:cxnSpLocks/>
          </p:cNvCxnSpPr>
          <p:nvPr/>
        </p:nvCxnSpPr>
        <p:spPr>
          <a:xfrm>
            <a:off x="8986381" y="1080655"/>
            <a:ext cx="0" cy="24978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A744E37-83EC-E040-B4CE-922052E2A42F}"/>
              </a:ext>
            </a:extLst>
          </p:cNvPr>
          <p:cNvCxnSpPr>
            <a:cxnSpLocks/>
          </p:cNvCxnSpPr>
          <p:nvPr/>
        </p:nvCxnSpPr>
        <p:spPr>
          <a:xfrm flipV="1">
            <a:off x="342900" y="3578474"/>
            <a:ext cx="115062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E6BF0A-C1AF-1FCA-BA25-F93F727462BF}"/>
              </a:ext>
            </a:extLst>
          </p:cNvPr>
          <p:cNvCxnSpPr>
            <a:cxnSpLocks/>
          </p:cNvCxnSpPr>
          <p:nvPr/>
        </p:nvCxnSpPr>
        <p:spPr>
          <a:xfrm>
            <a:off x="3198838" y="1080655"/>
            <a:ext cx="0"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1534C9-35A3-AB48-22F3-1480067E2F95}"/>
              </a:ext>
            </a:extLst>
          </p:cNvPr>
          <p:cNvCxnSpPr>
            <a:cxnSpLocks/>
          </p:cNvCxnSpPr>
          <p:nvPr/>
        </p:nvCxnSpPr>
        <p:spPr>
          <a:xfrm flipH="1">
            <a:off x="6081051" y="1080655"/>
            <a:ext cx="8816" cy="49772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9BC52F8-06E5-0AAE-551C-8E5EA63703AA}"/>
              </a:ext>
            </a:extLst>
          </p:cNvPr>
          <p:cNvCxnSpPr>
            <a:cxnSpLocks/>
          </p:cNvCxnSpPr>
          <p:nvPr/>
        </p:nvCxnSpPr>
        <p:spPr>
          <a:xfrm>
            <a:off x="8986381" y="1080655"/>
            <a:ext cx="0" cy="24978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8B77934-2C09-7164-0D08-1AA5E84B44DA}"/>
              </a:ext>
            </a:extLst>
          </p:cNvPr>
          <p:cNvCxnSpPr>
            <a:cxnSpLocks/>
          </p:cNvCxnSpPr>
          <p:nvPr/>
        </p:nvCxnSpPr>
        <p:spPr>
          <a:xfrm flipV="1">
            <a:off x="342900" y="3578474"/>
            <a:ext cx="115062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25E6F72-F115-D18B-7C19-6CECCC5FEC38}"/>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48200116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1D84B-5254-43D9-A115-B6FB8F48F31B}"/>
              </a:ext>
            </a:extLst>
          </p:cNvPr>
          <p:cNvSpPr/>
          <p:nvPr/>
        </p:nvSpPr>
        <p:spPr>
          <a:xfrm>
            <a:off x="0" y="5876693"/>
            <a:ext cx="12192000" cy="9813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D4073A4-041E-E547-8E89-6CD53B67AD9D}"/>
              </a:ext>
            </a:extLst>
          </p:cNvPr>
          <p:cNvSpPr txBox="1"/>
          <p:nvPr/>
        </p:nvSpPr>
        <p:spPr>
          <a:xfrm>
            <a:off x="342900" y="6238039"/>
            <a:ext cx="11506201" cy="246221"/>
          </a:xfrm>
          <a:prstGeom prst="rect">
            <a:avLst/>
          </a:prstGeom>
          <a:noFill/>
        </p:spPr>
        <p:txBody>
          <a:bodyPr wrap="square" lIns="0" rtlCol="0">
            <a:spAutoFit/>
          </a:bodyPr>
          <a:lstStyle/>
          <a:p>
            <a:pPr algn="l"/>
            <a:r>
              <a:rPr lang="en-US" sz="1000" b="1" i="0" u="none" strike="noStrike" kern="1200" spc="100" baseline="0" dirty="0">
                <a:solidFill>
                  <a:schemeClr val="bg2"/>
                </a:solidFill>
                <a:effectLst/>
                <a:latin typeface="Montserrat" pitchFamily="2" charset="77"/>
                <a:ea typeface="+mn-ea"/>
                <a:cs typeface="+mn-cs"/>
              </a:rPr>
              <a:t>NEW YORK | WASHINGTON, DC | CHICAGO | DENVER | HARTFORD | LOS ANGELES | NASHVILLE | SEATTLE</a:t>
            </a:r>
            <a:endParaRPr lang="en-US" sz="1000" b="1" spc="100" baseline="0" dirty="0">
              <a:solidFill>
                <a:schemeClr val="bg2"/>
              </a:solidFill>
              <a:latin typeface="Montserrat" pitchFamily="2" charset="77"/>
            </a:endParaRPr>
          </a:p>
        </p:txBody>
      </p:sp>
      <p:pic>
        <p:nvPicPr>
          <p:cNvPr id="11" name="Picture 10">
            <a:extLst>
              <a:ext uri="{FF2B5EF4-FFF2-40B4-BE49-F238E27FC236}">
                <a16:creationId xmlns:a16="http://schemas.microsoft.com/office/drawing/2014/main" id="{4DB770E3-8370-873A-6888-CC868B6C5D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53700" y="6069051"/>
            <a:ext cx="1295400" cy="584199"/>
          </a:xfrm>
          <a:prstGeom prst="rect">
            <a:avLst/>
          </a:prstGeom>
        </p:spPr>
      </p:pic>
      <p:sp>
        <p:nvSpPr>
          <p:cNvPr id="19" name="Picture Placeholder 6">
            <a:extLst>
              <a:ext uri="{FF2B5EF4-FFF2-40B4-BE49-F238E27FC236}">
                <a16:creationId xmlns:a16="http://schemas.microsoft.com/office/drawing/2014/main" id="{8A1CB613-4657-5440-891B-E77EC1778A33}"/>
              </a:ext>
            </a:extLst>
          </p:cNvPr>
          <p:cNvSpPr>
            <a:spLocks noGrp="1"/>
          </p:cNvSpPr>
          <p:nvPr>
            <p:ph type="pic" sz="quarter" idx="11" hasCustomPrompt="1"/>
          </p:nvPr>
        </p:nvSpPr>
        <p:spPr>
          <a:xfrm>
            <a:off x="164892" y="164892"/>
            <a:ext cx="11857219" cy="5664408"/>
          </a:xfrm>
          <a:prstGeom prst="rect">
            <a:avLst/>
          </a:prstGeom>
          <a:solidFill>
            <a:schemeClr val="tx1"/>
          </a:solidFill>
        </p:spPr>
        <p:txBody>
          <a:bodyPr anchor="ctr"/>
          <a:lstStyle>
            <a:lvl1pPr marL="0" indent="0" algn="ctr">
              <a:buNone/>
              <a:defRPr sz="1800">
                <a:latin typeface="Montserrat" pitchFamily="2" charset="77"/>
              </a:defRPr>
            </a:lvl1pPr>
          </a:lstStyle>
          <a:p>
            <a:r>
              <a:rPr lang="en-US" dirty="0"/>
              <a:t>Click here to insert custom photo</a:t>
            </a:r>
          </a:p>
        </p:txBody>
      </p:sp>
      <p:sp>
        <p:nvSpPr>
          <p:cNvPr id="20" name="Text Placeholder 3">
            <a:extLst>
              <a:ext uri="{FF2B5EF4-FFF2-40B4-BE49-F238E27FC236}">
                <a16:creationId xmlns:a16="http://schemas.microsoft.com/office/drawing/2014/main" id="{FB53AC78-1727-B049-92C1-C653047595E3}"/>
              </a:ext>
            </a:extLst>
          </p:cNvPr>
          <p:cNvSpPr>
            <a:spLocks noGrp="1"/>
          </p:cNvSpPr>
          <p:nvPr>
            <p:ph type="body" sz="quarter" idx="10" hasCustomPrompt="1"/>
          </p:nvPr>
        </p:nvSpPr>
        <p:spPr>
          <a:xfrm>
            <a:off x="341522" y="1565769"/>
            <a:ext cx="5705820" cy="1272024"/>
          </a:xfrm>
          <a:prstGeom prst="rect">
            <a:avLst/>
          </a:prstGeom>
        </p:spPr>
        <p:txBody>
          <a:bodyPr lIns="0"/>
          <a:lstStyle>
            <a:lvl1pPr marL="0" indent="0">
              <a:lnSpc>
                <a:spcPct val="100000"/>
              </a:lnSpc>
              <a:buNone/>
              <a:defRPr sz="7200" b="1">
                <a:solidFill>
                  <a:schemeClr val="bg1"/>
                </a:solidFill>
                <a:latin typeface="Montserrat" pitchFamily="2" charset="77"/>
              </a:defRPr>
            </a:lvl1pPr>
            <a:lvl2pPr marL="457200" indent="0">
              <a:buNone/>
              <a:defRPr sz="3600" b="1">
                <a:latin typeface="Montserrat" pitchFamily="2" charset="77"/>
              </a:defRPr>
            </a:lvl2pPr>
            <a:lvl3pPr marL="914400" indent="0">
              <a:buNone/>
              <a:defRPr sz="3600" b="1">
                <a:latin typeface="Montserrat" pitchFamily="2" charset="77"/>
              </a:defRPr>
            </a:lvl3pPr>
            <a:lvl4pPr marL="1371600" indent="0">
              <a:buNone/>
              <a:defRPr sz="3600" b="1">
                <a:latin typeface="Montserrat" pitchFamily="2" charset="77"/>
              </a:defRPr>
            </a:lvl4pPr>
            <a:lvl5pPr marL="1828800" indent="0">
              <a:buNone/>
              <a:defRPr sz="3600" b="1">
                <a:latin typeface="Montserrat" pitchFamily="2" charset="77"/>
              </a:defRPr>
            </a:lvl5pPr>
          </a:lstStyle>
          <a:p>
            <a:pPr lvl="0"/>
            <a:r>
              <a:rPr lang="en-US"/>
              <a:t>Thank You</a:t>
            </a:r>
          </a:p>
        </p:txBody>
      </p:sp>
      <p:sp>
        <p:nvSpPr>
          <p:cNvPr id="23" name="Text Placeholder 12">
            <a:extLst>
              <a:ext uri="{FF2B5EF4-FFF2-40B4-BE49-F238E27FC236}">
                <a16:creationId xmlns:a16="http://schemas.microsoft.com/office/drawing/2014/main" id="{20ECAA07-7956-954D-A5EE-90C9A680447C}"/>
              </a:ext>
            </a:extLst>
          </p:cNvPr>
          <p:cNvSpPr>
            <a:spLocks noGrp="1"/>
          </p:cNvSpPr>
          <p:nvPr>
            <p:ph type="body" sz="quarter" idx="12" hasCustomPrompt="1"/>
          </p:nvPr>
        </p:nvSpPr>
        <p:spPr>
          <a:xfrm>
            <a:off x="341522" y="512839"/>
            <a:ext cx="4398962" cy="302986"/>
          </a:xfrm>
          <a:prstGeom prst="rect">
            <a:avLst/>
          </a:prstGeom>
        </p:spPr>
        <p:txBody>
          <a:bodyPr lIns="0" rIns="0"/>
          <a:lstStyle>
            <a:lvl1pPr marL="0" indent="0">
              <a:buNone/>
              <a:defRPr sz="1400" spc="100" baseline="0">
                <a:solidFill>
                  <a:schemeClr val="bg1"/>
                </a:solidFill>
                <a:latin typeface="Montserrat" pitchFamily="2" charset="77"/>
              </a:defRPr>
            </a:lvl1pPr>
            <a:lvl2pPr marL="457200" indent="0">
              <a:buNone/>
              <a:defRPr sz="1400">
                <a:solidFill>
                  <a:schemeClr val="bg1"/>
                </a:solidFill>
                <a:latin typeface="Montserrat" pitchFamily="2" charset="77"/>
              </a:defRPr>
            </a:lvl2pPr>
            <a:lvl3pPr marL="914400" indent="0">
              <a:buNone/>
              <a:defRPr sz="1400">
                <a:solidFill>
                  <a:schemeClr val="bg1"/>
                </a:solidFill>
                <a:latin typeface="Montserrat" pitchFamily="2" charset="77"/>
              </a:defRPr>
            </a:lvl3pPr>
            <a:lvl4pPr marL="1371600" indent="0">
              <a:buNone/>
              <a:defRPr sz="1400">
                <a:solidFill>
                  <a:schemeClr val="bg1"/>
                </a:solidFill>
                <a:latin typeface="Montserrat" pitchFamily="2" charset="77"/>
              </a:defRPr>
            </a:lvl4pPr>
            <a:lvl5pPr marL="1828800" indent="0">
              <a:buNone/>
              <a:defRPr sz="1400">
                <a:solidFill>
                  <a:schemeClr val="bg1"/>
                </a:solidFill>
                <a:latin typeface="Montserrat" pitchFamily="2" charset="77"/>
              </a:defRPr>
            </a:lvl5pPr>
          </a:lstStyle>
          <a:p>
            <a:pPr lvl="0"/>
            <a:r>
              <a:rPr lang="en-US"/>
              <a:t>GSG FOR CLIENTNAME, MONTH 2024</a:t>
            </a:r>
          </a:p>
        </p:txBody>
      </p:sp>
      <p:sp>
        <p:nvSpPr>
          <p:cNvPr id="2" name="Rectangle 1">
            <a:extLst>
              <a:ext uri="{FF2B5EF4-FFF2-40B4-BE49-F238E27FC236}">
                <a16:creationId xmlns:a16="http://schemas.microsoft.com/office/drawing/2014/main" id="{B1D7DEFB-C279-61CC-0D1B-A97492506859}"/>
              </a:ext>
            </a:extLst>
          </p:cNvPr>
          <p:cNvSpPr/>
          <p:nvPr/>
        </p:nvSpPr>
        <p:spPr>
          <a:xfrm>
            <a:off x="0" y="5876693"/>
            <a:ext cx="12192000" cy="9813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814B371-7F9C-7CA2-58FC-26B531EA6AFD}"/>
              </a:ext>
            </a:extLst>
          </p:cNvPr>
          <p:cNvSpPr txBox="1"/>
          <p:nvPr/>
        </p:nvSpPr>
        <p:spPr>
          <a:xfrm>
            <a:off x="342900" y="6238039"/>
            <a:ext cx="11506201" cy="246221"/>
          </a:xfrm>
          <a:prstGeom prst="rect">
            <a:avLst/>
          </a:prstGeom>
          <a:noFill/>
        </p:spPr>
        <p:txBody>
          <a:bodyPr wrap="square" lIns="0" rtlCol="0">
            <a:spAutoFit/>
          </a:bodyPr>
          <a:lstStyle/>
          <a:p>
            <a:pPr algn="l"/>
            <a:r>
              <a:rPr lang="en-US" sz="1000" b="1" i="0" u="none" strike="noStrike" kern="1200" spc="100" baseline="0" dirty="0">
                <a:solidFill>
                  <a:schemeClr val="bg2"/>
                </a:solidFill>
                <a:effectLst/>
                <a:latin typeface="Montserrat" pitchFamily="2" charset="77"/>
                <a:ea typeface="+mn-ea"/>
                <a:cs typeface="+mn-cs"/>
              </a:rPr>
              <a:t>NEW YORK | WASHINGTON, DC | CHICAGO | DENVER | HARTFORD | LOS ANGELES | NASHVILLE | SEATTLE</a:t>
            </a:r>
            <a:endParaRPr lang="en-US" sz="1000" b="1" spc="100" baseline="0" dirty="0">
              <a:solidFill>
                <a:schemeClr val="bg2"/>
              </a:solidFill>
              <a:latin typeface="Montserrat" pitchFamily="2" charset="77"/>
            </a:endParaRPr>
          </a:p>
        </p:txBody>
      </p:sp>
      <p:pic>
        <p:nvPicPr>
          <p:cNvPr id="5" name="Picture 4">
            <a:extLst>
              <a:ext uri="{FF2B5EF4-FFF2-40B4-BE49-F238E27FC236}">
                <a16:creationId xmlns:a16="http://schemas.microsoft.com/office/drawing/2014/main" id="{DA97CDC6-D64B-26DC-FBA0-F0C0CB0CD6A4}"/>
              </a:ext>
            </a:extLst>
          </p:cNvPr>
          <p:cNvPicPr>
            <a:picLocks noChangeAspect="1"/>
          </p:cNvPicPr>
          <p:nvPr userDrawn="1"/>
        </p:nvPicPr>
        <p:blipFill>
          <a:blip r:embed="rId3"/>
          <a:stretch>
            <a:fillRect/>
          </a:stretch>
        </p:blipFill>
        <p:spPr>
          <a:xfrm>
            <a:off x="10572749" y="5971323"/>
            <a:ext cx="1283495" cy="740724"/>
          </a:xfrm>
          <a:prstGeom prst="rect">
            <a:avLst/>
          </a:prstGeom>
        </p:spPr>
      </p:pic>
    </p:spTree>
    <p:extLst>
      <p:ext uri="{BB962C8B-B14F-4D97-AF65-F5344CB8AC3E}">
        <p14:creationId xmlns:p14="http://schemas.microsoft.com/office/powerpoint/2010/main" val="145122688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E64992C-5E07-6990-8399-3ADEED6D2510}"/>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103371544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efault Section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C34F7C0-EFAC-EB40-BB2D-33E63F670F00}"/>
              </a:ext>
            </a:extLst>
          </p:cNvPr>
          <p:cNvSpPr/>
          <p:nvPr/>
        </p:nvSpPr>
        <p:spPr>
          <a:xfrm>
            <a:off x="180108" y="163160"/>
            <a:ext cx="11817927" cy="590572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13658ED-6468-9A41-AB87-CE68596E73A9}"/>
              </a:ext>
            </a:extLst>
          </p:cNvPr>
          <p:cNvSpPr/>
          <p:nvPr/>
        </p:nvSpPr>
        <p:spPr>
          <a:xfrm>
            <a:off x="-75414" y="5778631"/>
            <a:ext cx="255522" cy="10926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46EAF7D-067D-0642-AE58-457CA58351E6}"/>
              </a:ext>
            </a:extLst>
          </p:cNvPr>
          <p:cNvSpPr/>
          <p:nvPr/>
        </p:nvSpPr>
        <p:spPr>
          <a:xfrm>
            <a:off x="11998035" y="5806348"/>
            <a:ext cx="322798" cy="10926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14A90C0B-9C9E-BE4B-A973-6F3D7758A0C4}"/>
              </a:ext>
            </a:extLst>
          </p:cNvPr>
          <p:cNvGrpSpPr/>
          <p:nvPr/>
        </p:nvGrpSpPr>
        <p:grpSpPr>
          <a:xfrm>
            <a:off x="6930854" y="-9832"/>
            <a:ext cx="5270409" cy="4900357"/>
            <a:chOff x="6930854" y="-9832"/>
            <a:chExt cx="5270409" cy="4900357"/>
          </a:xfrm>
        </p:grpSpPr>
        <p:sp>
          <p:nvSpPr>
            <p:cNvPr id="25" name="Rectangle 24">
              <a:extLst>
                <a:ext uri="{FF2B5EF4-FFF2-40B4-BE49-F238E27FC236}">
                  <a16:creationId xmlns:a16="http://schemas.microsoft.com/office/drawing/2014/main" id="{1894861B-88FF-5144-823B-9D6499E0A36A}"/>
                </a:ext>
              </a:extLst>
            </p:cNvPr>
            <p:cNvSpPr>
              <a:spLocks noChangeAspect="1"/>
            </p:cNvSpPr>
            <p:nvPr/>
          </p:nvSpPr>
          <p:spPr>
            <a:xfrm>
              <a:off x="10088999" y="-9832"/>
              <a:ext cx="2112264" cy="2112264"/>
            </a:xfrm>
            <a:prstGeom prst="rect">
              <a:avLst/>
            </a:prstGeom>
            <a:solidFill>
              <a:srgbClr val="004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316F999-5570-1F49-B82A-5AA35FB2DDF5}"/>
                </a:ext>
              </a:extLst>
            </p:cNvPr>
            <p:cNvSpPr/>
            <p:nvPr/>
          </p:nvSpPr>
          <p:spPr>
            <a:xfrm>
              <a:off x="9031697" y="3836751"/>
              <a:ext cx="1053774" cy="1053774"/>
            </a:xfrm>
            <a:prstGeom prst="rect">
              <a:avLst/>
            </a:prstGeom>
            <a:solidFill>
              <a:srgbClr val="004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831CA73-02BB-F144-B5D0-68014E345501}"/>
                </a:ext>
              </a:extLst>
            </p:cNvPr>
            <p:cNvSpPr/>
            <p:nvPr/>
          </p:nvSpPr>
          <p:spPr>
            <a:xfrm>
              <a:off x="9035864" y="674509"/>
              <a:ext cx="1053774" cy="1053774"/>
            </a:xfrm>
            <a:prstGeom prst="rect">
              <a:avLst/>
            </a:prstGeom>
            <a:solidFill>
              <a:srgbClr val="0522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C180A86-AEFE-DB4D-BA66-6A3F8D3F0CB0}"/>
                </a:ext>
              </a:extLst>
            </p:cNvPr>
            <p:cNvSpPr/>
            <p:nvPr/>
          </p:nvSpPr>
          <p:spPr>
            <a:xfrm>
              <a:off x="10090655" y="2782977"/>
              <a:ext cx="1053774" cy="1053774"/>
            </a:xfrm>
            <a:prstGeom prst="rect">
              <a:avLst/>
            </a:prstGeom>
            <a:solidFill>
              <a:srgbClr val="0042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4FF3087-C411-214D-AA8C-9F5B41745A54}"/>
                </a:ext>
              </a:extLst>
            </p:cNvPr>
            <p:cNvSpPr/>
            <p:nvPr/>
          </p:nvSpPr>
          <p:spPr>
            <a:xfrm>
              <a:off x="10090655" y="1728971"/>
              <a:ext cx="1053774" cy="1053774"/>
            </a:xfrm>
            <a:prstGeom prst="rect">
              <a:avLst/>
            </a:prstGeom>
            <a:solidFill>
              <a:srgbClr val="D9E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5935203-739D-AF4F-865C-38DC3F2DAC7E}"/>
                </a:ext>
              </a:extLst>
            </p:cNvPr>
            <p:cNvSpPr/>
            <p:nvPr/>
          </p:nvSpPr>
          <p:spPr>
            <a:xfrm>
              <a:off x="9035864" y="1725310"/>
              <a:ext cx="1053774" cy="1053774"/>
            </a:xfrm>
            <a:prstGeom prst="rect">
              <a:avLst/>
            </a:prstGeom>
            <a:solidFill>
              <a:srgbClr val="004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9DF8CD9-11DA-3742-B87C-C81F41BAEDD9}"/>
                </a:ext>
              </a:extLst>
            </p:cNvPr>
            <p:cNvSpPr/>
            <p:nvPr/>
          </p:nvSpPr>
          <p:spPr>
            <a:xfrm>
              <a:off x="11144429" y="3297545"/>
              <a:ext cx="1053774" cy="1053774"/>
            </a:xfrm>
            <a:prstGeom prst="rect">
              <a:avLst/>
            </a:prstGeom>
            <a:solidFill>
              <a:srgbClr val="0522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DC4BA92-91B7-9E4C-AD84-0F6B1F610E07}"/>
                </a:ext>
              </a:extLst>
            </p:cNvPr>
            <p:cNvSpPr/>
            <p:nvPr/>
          </p:nvSpPr>
          <p:spPr>
            <a:xfrm>
              <a:off x="6930854" y="1216130"/>
              <a:ext cx="2107547" cy="2107547"/>
            </a:xfrm>
            <a:prstGeom prst="rect">
              <a:avLst/>
            </a:prstGeom>
            <a:solidFill>
              <a:srgbClr val="0042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E4121CB-E3CE-8842-B359-B29097593FAA}"/>
                </a:ext>
              </a:extLst>
            </p:cNvPr>
            <p:cNvSpPr/>
            <p:nvPr/>
          </p:nvSpPr>
          <p:spPr>
            <a:xfrm>
              <a:off x="7984627" y="162355"/>
              <a:ext cx="1053774" cy="105377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Placeholder 35">
            <a:extLst>
              <a:ext uri="{FF2B5EF4-FFF2-40B4-BE49-F238E27FC236}">
                <a16:creationId xmlns:a16="http://schemas.microsoft.com/office/drawing/2014/main" id="{36817D80-CFCE-FC4D-A15C-6BB8451660BB}"/>
              </a:ext>
            </a:extLst>
          </p:cNvPr>
          <p:cNvSpPr>
            <a:spLocks noGrp="1"/>
          </p:cNvSpPr>
          <p:nvPr>
            <p:ph type="body" sz="quarter" idx="10" hasCustomPrompt="1"/>
          </p:nvPr>
        </p:nvSpPr>
        <p:spPr>
          <a:xfrm>
            <a:off x="342900" y="2357438"/>
            <a:ext cx="5105400" cy="2886075"/>
          </a:xfrm>
          <a:prstGeom prst="rect">
            <a:avLst/>
          </a:prstGeom>
        </p:spPr>
        <p:txBody>
          <a:bodyPr lIns="0" rIns="0"/>
          <a:lstStyle>
            <a:lvl1pPr marL="0" indent="0">
              <a:lnSpc>
                <a:spcPct val="100000"/>
              </a:lnSpc>
              <a:buNone/>
              <a:defRPr sz="4800" b="1" i="0">
                <a:solidFill>
                  <a:schemeClr val="bg1"/>
                </a:solidFill>
                <a:latin typeface="Montserrat" pitchFamily="2" charset="77"/>
              </a:defRPr>
            </a:lvl1pPr>
            <a:lvl2pPr marL="457200" indent="0">
              <a:buNone/>
              <a:defRPr sz="4800" b="1" i="0">
                <a:solidFill>
                  <a:schemeClr val="bg1"/>
                </a:solidFill>
                <a:latin typeface="Montserrat SemiBold" pitchFamily="2" charset="77"/>
              </a:defRPr>
            </a:lvl2pPr>
            <a:lvl3pPr marL="914400" indent="0">
              <a:buNone/>
              <a:defRPr sz="4800" b="1" i="0">
                <a:solidFill>
                  <a:schemeClr val="bg1"/>
                </a:solidFill>
                <a:latin typeface="Montserrat SemiBold" pitchFamily="2" charset="77"/>
              </a:defRPr>
            </a:lvl3pPr>
            <a:lvl4pPr marL="1371600" indent="0">
              <a:buNone/>
              <a:defRPr sz="4800" b="1" i="0">
                <a:solidFill>
                  <a:schemeClr val="bg1"/>
                </a:solidFill>
                <a:latin typeface="Montserrat SemiBold" pitchFamily="2" charset="77"/>
              </a:defRPr>
            </a:lvl4pPr>
            <a:lvl5pPr marL="1828800" indent="0">
              <a:buNone/>
              <a:defRPr sz="4800" b="1" i="0">
                <a:solidFill>
                  <a:schemeClr val="bg1"/>
                </a:solidFill>
                <a:latin typeface="Montserrat SemiBold" pitchFamily="2" charset="77"/>
              </a:defRPr>
            </a:lvl5pPr>
          </a:lstStyle>
          <a:p>
            <a:pPr lvl="0"/>
            <a:r>
              <a:rPr lang="en-US"/>
              <a:t>Section Title Goes Here</a:t>
            </a:r>
          </a:p>
        </p:txBody>
      </p:sp>
      <p:sp>
        <p:nvSpPr>
          <p:cNvPr id="38" name="Text Placeholder 37">
            <a:extLst>
              <a:ext uri="{FF2B5EF4-FFF2-40B4-BE49-F238E27FC236}">
                <a16:creationId xmlns:a16="http://schemas.microsoft.com/office/drawing/2014/main" id="{D48B3840-C85D-8544-A712-5FE1B138115F}"/>
              </a:ext>
            </a:extLst>
          </p:cNvPr>
          <p:cNvSpPr>
            <a:spLocks noGrp="1"/>
          </p:cNvSpPr>
          <p:nvPr>
            <p:ph type="body" sz="quarter" idx="11" hasCustomPrompt="1"/>
          </p:nvPr>
        </p:nvSpPr>
        <p:spPr>
          <a:xfrm>
            <a:off x="342900" y="509343"/>
            <a:ext cx="2116138" cy="515937"/>
          </a:xfrm>
          <a:prstGeom prst="rect">
            <a:avLst/>
          </a:prstGeom>
        </p:spPr>
        <p:txBody>
          <a:bodyPr lIns="0" rIns="0"/>
          <a:lstStyle>
            <a:lvl1pPr marL="0" indent="0">
              <a:buNone/>
              <a:defRPr sz="1400" spc="100" baseline="0">
                <a:solidFill>
                  <a:schemeClr val="bg1"/>
                </a:solidFill>
                <a:latin typeface="Montserrat" pitchFamily="2" charset="77"/>
              </a:defRPr>
            </a:lvl1pPr>
            <a:lvl2pPr marL="457200" indent="0">
              <a:buNone/>
              <a:defRPr sz="1400">
                <a:solidFill>
                  <a:schemeClr val="bg1"/>
                </a:solidFill>
                <a:latin typeface="Montserrat" pitchFamily="2" charset="77"/>
              </a:defRPr>
            </a:lvl2pPr>
            <a:lvl3pPr marL="914400" indent="0">
              <a:buNone/>
              <a:defRPr sz="1400">
                <a:solidFill>
                  <a:schemeClr val="bg1"/>
                </a:solidFill>
                <a:latin typeface="Montserrat" pitchFamily="2" charset="77"/>
              </a:defRPr>
            </a:lvl3pPr>
            <a:lvl4pPr marL="1371600" indent="0">
              <a:buNone/>
              <a:defRPr sz="1400">
                <a:solidFill>
                  <a:schemeClr val="bg1"/>
                </a:solidFill>
                <a:latin typeface="Montserrat" pitchFamily="2" charset="77"/>
              </a:defRPr>
            </a:lvl4pPr>
            <a:lvl5pPr marL="1828800" indent="0">
              <a:buNone/>
              <a:defRPr sz="1400">
                <a:solidFill>
                  <a:schemeClr val="bg1"/>
                </a:solidFill>
                <a:latin typeface="Montserrat" pitchFamily="2" charset="77"/>
              </a:defRPr>
            </a:lvl5pPr>
          </a:lstStyle>
          <a:p>
            <a:pPr lvl="0"/>
            <a:r>
              <a:rPr lang="en-US"/>
              <a:t>SECTION 1</a:t>
            </a:r>
          </a:p>
        </p:txBody>
      </p:sp>
      <p:sp>
        <p:nvSpPr>
          <p:cNvPr id="2" name="Text Placeholder 3">
            <a:extLst>
              <a:ext uri="{FF2B5EF4-FFF2-40B4-BE49-F238E27FC236}">
                <a16:creationId xmlns:a16="http://schemas.microsoft.com/office/drawing/2014/main" id="{A3762C5A-1DF4-DBA8-64D5-0239ED775170}"/>
              </a:ext>
            </a:extLst>
          </p:cNvPr>
          <p:cNvSpPr>
            <a:spLocks noGrp="1"/>
          </p:cNvSpPr>
          <p:nvPr>
            <p:ph type="body" sz="quarter" idx="12"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109238465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cover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4799684-7C91-7945-AAB5-781C498C16FF}"/>
              </a:ext>
            </a:extLst>
          </p:cNvPr>
          <p:cNvSpPr>
            <a:spLocks noGrp="1"/>
          </p:cNvSpPr>
          <p:nvPr>
            <p:ph type="pic" sz="quarter" idx="11" hasCustomPrompt="1"/>
          </p:nvPr>
        </p:nvSpPr>
        <p:spPr>
          <a:xfrm>
            <a:off x="164892" y="164892"/>
            <a:ext cx="11857219" cy="5664408"/>
          </a:xfrm>
          <a:prstGeom prst="rect">
            <a:avLst/>
          </a:prstGeom>
          <a:solidFill>
            <a:schemeClr val="tx1"/>
          </a:solidFill>
        </p:spPr>
        <p:txBody>
          <a:bodyPr anchor="ctr"/>
          <a:lstStyle>
            <a:lvl1pPr marL="0" indent="0" algn="ctr">
              <a:buNone/>
              <a:defRPr sz="1800">
                <a:latin typeface="Montserrat" pitchFamily="2" charset="77"/>
              </a:defRPr>
            </a:lvl1pPr>
          </a:lstStyle>
          <a:p>
            <a:r>
              <a:rPr lang="en-US" dirty="0"/>
              <a:t>Click here to insert custom photo</a:t>
            </a:r>
          </a:p>
        </p:txBody>
      </p:sp>
      <p:sp>
        <p:nvSpPr>
          <p:cNvPr id="4" name="Text Placeholder 3">
            <a:extLst>
              <a:ext uri="{FF2B5EF4-FFF2-40B4-BE49-F238E27FC236}">
                <a16:creationId xmlns:a16="http://schemas.microsoft.com/office/drawing/2014/main" id="{FB593F58-44C6-9B48-BFFF-C3D883797D8D}"/>
              </a:ext>
            </a:extLst>
          </p:cNvPr>
          <p:cNvSpPr>
            <a:spLocks noGrp="1"/>
          </p:cNvSpPr>
          <p:nvPr>
            <p:ph type="body" sz="quarter" idx="10" hasCustomPrompt="1"/>
          </p:nvPr>
        </p:nvSpPr>
        <p:spPr>
          <a:xfrm>
            <a:off x="341522" y="1565769"/>
            <a:ext cx="5705820" cy="2057676"/>
          </a:xfrm>
          <a:prstGeom prst="rect">
            <a:avLst/>
          </a:prstGeom>
        </p:spPr>
        <p:txBody>
          <a:bodyPr lIns="0"/>
          <a:lstStyle>
            <a:lvl1pPr marL="0" indent="0">
              <a:lnSpc>
                <a:spcPct val="100000"/>
              </a:lnSpc>
              <a:buNone/>
              <a:defRPr sz="4800" b="1">
                <a:solidFill>
                  <a:schemeClr val="bg1"/>
                </a:solidFill>
                <a:latin typeface="Montserrat" pitchFamily="2" charset="77"/>
              </a:defRPr>
            </a:lvl1pPr>
            <a:lvl2pPr marL="457200" indent="0">
              <a:buNone/>
              <a:defRPr sz="3600" b="1">
                <a:latin typeface="Montserrat" pitchFamily="2" charset="77"/>
              </a:defRPr>
            </a:lvl2pPr>
            <a:lvl3pPr marL="914400" indent="0">
              <a:buNone/>
              <a:defRPr sz="3600" b="1">
                <a:latin typeface="Montserrat" pitchFamily="2" charset="77"/>
              </a:defRPr>
            </a:lvl3pPr>
            <a:lvl4pPr marL="1371600" indent="0">
              <a:buNone/>
              <a:defRPr sz="3600" b="1">
                <a:latin typeface="Montserrat" pitchFamily="2" charset="77"/>
              </a:defRPr>
            </a:lvl4pPr>
            <a:lvl5pPr marL="1828800" indent="0">
              <a:buNone/>
              <a:defRPr sz="3600" b="1">
                <a:latin typeface="Montserrat" pitchFamily="2" charset="77"/>
              </a:defRPr>
            </a:lvl5pPr>
          </a:lstStyle>
          <a:p>
            <a:pPr lvl="0"/>
            <a:r>
              <a:rPr lang="en-US"/>
              <a:t>Click to Edit Title</a:t>
            </a:r>
          </a:p>
        </p:txBody>
      </p:sp>
      <p:sp>
        <p:nvSpPr>
          <p:cNvPr id="2" name="Rectangle 1">
            <a:extLst>
              <a:ext uri="{FF2B5EF4-FFF2-40B4-BE49-F238E27FC236}">
                <a16:creationId xmlns:a16="http://schemas.microsoft.com/office/drawing/2014/main" id="{B96377F3-AD83-000F-4CF2-3CEF1EEA5A29}"/>
              </a:ext>
            </a:extLst>
          </p:cNvPr>
          <p:cNvSpPr/>
          <p:nvPr/>
        </p:nvSpPr>
        <p:spPr>
          <a:xfrm>
            <a:off x="-25400" y="5829299"/>
            <a:ext cx="12217400" cy="10287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39268EE-FCBC-62CA-91FB-082383B3DD34}"/>
              </a:ext>
            </a:extLst>
          </p:cNvPr>
          <p:cNvSpPr txBox="1"/>
          <p:nvPr/>
        </p:nvSpPr>
        <p:spPr>
          <a:xfrm>
            <a:off x="346234" y="6251317"/>
            <a:ext cx="9537700" cy="184666"/>
          </a:xfrm>
          <a:prstGeom prst="rect">
            <a:avLst/>
          </a:prstGeom>
          <a:noFill/>
        </p:spPr>
        <p:txBody>
          <a:bodyPr wrap="square" lIns="0" rtlCol="0">
            <a:spAutoFit/>
          </a:bodyPr>
          <a:lstStyle/>
          <a:p>
            <a:r>
              <a:rPr lang="en-US" sz="600" b="1" spc="100" dirty="0">
                <a:solidFill>
                  <a:schemeClr val="bg2"/>
                </a:solidFill>
                <a:latin typeface="Montserrat" pitchFamily="2" charset="77"/>
              </a:rPr>
              <a:t>CONFIDENTIAL. </a:t>
            </a:r>
            <a:r>
              <a:rPr lang="en-US" sz="600" b="0" spc="100" dirty="0">
                <a:solidFill>
                  <a:schemeClr val="bg2"/>
                </a:solidFill>
                <a:latin typeface="Montserrat" pitchFamily="2" charset="77"/>
              </a:rPr>
              <a:t>FOR RECIPIENT’S USE ONLY. UNAUTHORIZED USE, DISTRIBUTION OR COPYING IS PROHIBITED.</a:t>
            </a:r>
            <a:endParaRPr lang="en-US" sz="600" b="1" i="1" spc="100" dirty="0">
              <a:solidFill>
                <a:schemeClr val="bg2"/>
              </a:solidFill>
              <a:latin typeface="Montserrat" pitchFamily="2" charset="77"/>
            </a:endParaRPr>
          </a:p>
        </p:txBody>
      </p:sp>
      <p:sp>
        <p:nvSpPr>
          <p:cNvPr id="13" name="Text Placeholder 12">
            <a:extLst>
              <a:ext uri="{FF2B5EF4-FFF2-40B4-BE49-F238E27FC236}">
                <a16:creationId xmlns:a16="http://schemas.microsoft.com/office/drawing/2014/main" id="{E6A31D98-8C8F-D145-B057-35A25BCEF66E}"/>
              </a:ext>
            </a:extLst>
          </p:cNvPr>
          <p:cNvSpPr>
            <a:spLocks noGrp="1"/>
          </p:cNvSpPr>
          <p:nvPr>
            <p:ph type="body" sz="quarter" idx="12" hasCustomPrompt="1"/>
          </p:nvPr>
        </p:nvSpPr>
        <p:spPr>
          <a:xfrm>
            <a:off x="341522" y="512839"/>
            <a:ext cx="4398962" cy="302986"/>
          </a:xfrm>
          <a:prstGeom prst="rect">
            <a:avLst/>
          </a:prstGeom>
        </p:spPr>
        <p:txBody>
          <a:bodyPr lIns="0" rIns="0"/>
          <a:lstStyle>
            <a:lvl1pPr marL="0" indent="0">
              <a:buNone/>
              <a:defRPr sz="1400" spc="100" baseline="0">
                <a:solidFill>
                  <a:schemeClr val="bg1"/>
                </a:solidFill>
                <a:latin typeface="Montserrat" pitchFamily="2" charset="77"/>
              </a:defRPr>
            </a:lvl1pPr>
            <a:lvl2pPr marL="457200" indent="0">
              <a:buNone/>
              <a:defRPr sz="1400">
                <a:solidFill>
                  <a:schemeClr val="bg1"/>
                </a:solidFill>
                <a:latin typeface="Montserrat" pitchFamily="2" charset="77"/>
              </a:defRPr>
            </a:lvl2pPr>
            <a:lvl3pPr marL="914400" indent="0">
              <a:buNone/>
              <a:defRPr sz="1400">
                <a:solidFill>
                  <a:schemeClr val="bg1"/>
                </a:solidFill>
                <a:latin typeface="Montserrat" pitchFamily="2" charset="77"/>
              </a:defRPr>
            </a:lvl3pPr>
            <a:lvl4pPr marL="1371600" indent="0">
              <a:buNone/>
              <a:defRPr sz="1400">
                <a:solidFill>
                  <a:schemeClr val="bg1"/>
                </a:solidFill>
                <a:latin typeface="Montserrat" pitchFamily="2" charset="77"/>
              </a:defRPr>
            </a:lvl4pPr>
            <a:lvl5pPr marL="1828800" indent="0">
              <a:buNone/>
              <a:defRPr sz="1400">
                <a:solidFill>
                  <a:schemeClr val="bg1"/>
                </a:solidFill>
                <a:latin typeface="Montserrat" pitchFamily="2" charset="77"/>
              </a:defRPr>
            </a:lvl5pPr>
          </a:lstStyle>
          <a:p>
            <a:pPr lvl="0"/>
            <a:r>
              <a:rPr lang="en-US"/>
              <a:t>GSG FOR CLIENTNAME, MONTH 2024</a:t>
            </a:r>
          </a:p>
        </p:txBody>
      </p:sp>
      <p:sp>
        <p:nvSpPr>
          <p:cNvPr id="3" name="Text Placeholder 3">
            <a:extLst>
              <a:ext uri="{FF2B5EF4-FFF2-40B4-BE49-F238E27FC236}">
                <a16:creationId xmlns:a16="http://schemas.microsoft.com/office/drawing/2014/main" id="{C97C512C-9BC9-3A26-106B-41C52AF971C2}"/>
              </a:ext>
            </a:extLst>
          </p:cNvPr>
          <p:cNvSpPr>
            <a:spLocks noGrp="1"/>
          </p:cNvSpPr>
          <p:nvPr>
            <p:ph type="body" sz="quarter" idx="13"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pic>
        <p:nvPicPr>
          <p:cNvPr id="5" name="Picture 4">
            <a:extLst>
              <a:ext uri="{FF2B5EF4-FFF2-40B4-BE49-F238E27FC236}">
                <a16:creationId xmlns:a16="http://schemas.microsoft.com/office/drawing/2014/main" id="{AA2AC921-DFDB-8A54-44FF-C616F5C974B8}"/>
              </a:ext>
            </a:extLst>
          </p:cNvPr>
          <p:cNvPicPr>
            <a:picLocks noChangeAspect="1"/>
          </p:cNvPicPr>
          <p:nvPr userDrawn="1"/>
        </p:nvPicPr>
        <p:blipFill>
          <a:blip r:embed="rId2"/>
          <a:stretch>
            <a:fillRect/>
          </a:stretch>
        </p:blipFill>
        <p:spPr>
          <a:xfrm>
            <a:off x="10572749" y="5971323"/>
            <a:ext cx="1283495" cy="740724"/>
          </a:xfrm>
          <a:prstGeom prst="rect">
            <a:avLst/>
          </a:prstGeom>
        </p:spPr>
      </p:pic>
    </p:spTree>
    <p:extLst>
      <p:ext uri="{BB962C8B-B14F-4D97-AF65-F5344CB8AC3E}">
        <p14:creationId xmlns:p14="http://schemas.microsoft.com/office/powerpoint/2010/main" val="224528988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900" y="333828"/>
            <a:ext cx="11500233" cy="1266371"/>
          </a:xfrm>
        </p:spPr>
        <p:txBody>
          <a:bodyPr anchor="t">
            <a:normAutofit/>
          </a:bodyPr>
          <a:lstStyle>
            <a:lvl1pPr algn="l">
              <a:lnSpc>
                <a:spcPct val="100000"/>
              </a:lnSpc>
              <a:defRPr sz="2400" baseline="0"/>
            </a:lvl1pPr>
          </a:lstStyle>
          <a:p>
            <a:r>
              <a:rPr lang="en-US"/>
              <a:t>Title slide — add slide title here on one or two lines</a:t>
            </a:r>
          </a:p>
        </p:txBody>
      </p:sp>
      <p:sp>
        <p:nvSpPr>
          <p:cNvPr id="3" name="Text Placeholder 3">
            <a:extLst>
              <a:ext uri="{FF2B5EF4-FFF2-40B4-BE49-F238E27FC236}">
                <a16:creationId xmlns:a16="http://schemas.microsoft.com/office/drawing/2014/main" id="{E0FA07E3-3E23-F887-E773-EB83CF91F887}"/>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4074633847"/>
      </p:ext>
    </p:extLst>
  </p:cSld>
  <p:clrMapOvr>
    <a:masterClrMapping/>
  </p:clrMapOvr>
  <p:hf hdr="0" ftr="0" dt="0"/>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4 Agenda or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7657C-55A9-6918-0EC4-B23309DD8732}"/>
              </a:ext>
            </a:extLst>
          </p:cNvPr>
          <p:cNvSpPr/>
          <p:nvPr/>
        </p:nvSpPr>
        <p:spPr>
          <a:xfrm>
            <a:off x="0" y="0"/>
            <a:ext cx="12293600" cy="60579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42900" y="2266236"/>
            <a:ext cx="11308742" cy="1437576"/>
          </a:xfrm>
        </p:spPr>
        <p:txBody>
          <a:bodyPr>
            <a:noAutofit/>
          </a:bodyPr>
          <a:lstStyle>
            <a:lvl1pPr>
              <a:defRPr sz="8800" baseline="0">
                <a:solidFill>
                  <a:schemeClr val="bg1"/>
                </a:solidFill>
              </a:defRPr>
            </a:lvl1pPr>
          </a:lstStyle>
          <a:p>
            <a:r>
              <a:rPr lang="en-US"/>
              <a:t>Agenda</a:t>
            </a:r>
          </a:p>
        </p:txBody>
      </p:sp>
      <p:sp>
        <p:nvSpPr>
          <p:cNvPr id="6" name="Text Placeholder 5">
            <a:extLst>
              <a:ext uri="{FF2B5EF4-FFF2-40B4-BE49-F238E27FC236}">
                <a16:creationId xmlns:a16="http://schemas.microsoft.com/office/drawing/2014/main" id="{2F9A52F5-A9CA-C032-22EB-BD4929B7E63B}"/>
              </a:ext>
            </a:extLst>
          </p:cNvPr>
          <p:cNvSpPr>
            <a:spLocks noGrp="1"/>
          </p:cNvSpPr>
          <p:nvPr>
            <p:ph type="body" sz="quarter" idx="21" hasCustomPrompt="1"/>
          </p:nvPr>
        </p:nvSpPr>
        <p:spPr>
          <a:xfrm>
            <a:off x="6096000" y="1396462"/>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1</a:t>
            </a:r>
          </a:p>
        </p:txBody>
      </p:sp>
      <p:sp>
        <p:nvSpPr>
          <p:cNvPr id="8" name="Text Placeholder 5">
            <a:extLst>
              <a:ext uri="{FF2B5EF4-FFF2-40B4-BE49-F238E27FC236}">
                <a16:creationId xmlns:a16="http://schemas.microsoft.com/office/drawing/2014/main" id="{6D7E17EA-BCD1-1918-AA0B-4A91D1873FCE}"/>
              </a:ext>
            </a:extLst>
          </p:cNvPr>
          <p:cNvSpPr>
            <a:spLocks noGrp="1"/>
          </p:cNvSpPr>
          <p:nvPr>
            <p:ph type="body" sz="quarter" idx="22" hasCustomPrompt="1"/>
          </p:nvPr>
        </p:nvSpPr>
        <p:spPr>
          <a:xfrm>
            <a:off x="6096000" y="2236626"/>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2</a:t>
            </a:r>
          </a:p>
        </p:txBody>
      </p:sp>
      <p:sp>
        <p:nvSpPr>
          <p:cNvPr id="9" name="Text Placeholder 5">
            <a:extLst>
              <a:ext uri="{FF2B5EF4-FFF2-40B4-BE49-F238E27FC236}">
                <a16:creationId xmlns:a16="http://schemas.microsoft.com/office/drawing/2014/main" id="{253E9488-FC86-7B70-F7E3-A48205BC15C3}"/>
              </a:ext>
            </a:extLst>
          </p:cNvPr>
          <p:cNvSpPr>
            <a:spLocks noGrp="1"/>
          </p:cNvSpPr>
          <p:nvPr>
            <p:ph type="body" sz="quarter" idx="23" hasCustomPrompt="1"/>
          </p:nvPr>
        </p:nvSpPr>
        <p:spPr>
          <a:xfrm>
            <a:off x="6096000" y="3081512"/>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3</a:t>
            </a:r>
          </a:p>
        </p:txBody>
      </p:sp>
      <p:sp>
        <p:nvSpPr>
          <p:cNvPr id="10" name="Text Placeholder 5">
            <a:extLst>
              <a:ext uri="{FF2B5EF4-FFF2-40B4-BE49-F238E27FC236}">
                <a16:creationId xmlns:a16="http://schemas.microsoft.com/office/drawing/2014/main" id="{85F9F7E3-D1AD-16FA-BE1C-58E0A6D9AD0D}"/>
              </a:ext>
            </a:extLst>
          </p:cNvPr>
          <p:cNvSpPr>
            <a:spLocks noGrp="1"/>
          </p:cNvSpPr>
          <p:nvPr>
            <p:ph type="body" sz="quarter" idx="24" hasCustomPrompt="1"/>
          </p:nvPr>
        </p:nvSpPr>
        <p:spPr>
          <a:xfrm>
            <a:off x="6096000" y="3921676"/>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4</a:t>
            </a:r>
          </a:p>
        </p:txBody>
      </p:sp>
      <p:sp>
        <p:nvSpPr>
          <p:cNvPr id="12" name="Text Placeholder 11">
            <a:extLst>
              <a:ext uri="{FF2B5EF4-FFF2-40B4-BE49-F238E27FC236}">
                <a16:creationId xmlns:a16="http://schemas.microsoft.com/office/drawing/2014/main" id="{1F1C31DB-1B14-9A99-D9DD-239F17F7A68B}"/>
              </a:ext>
            </a:extLst>
          </p:cNvPr>
          <p:cNvSpPr>
            <a:spLocks noGrp="1"/>
          </p:cNvSpPr>
          <p:nvPr>
            <p:ph type="body" sz="quarter" idx="25" hasCustomPrompt="1"/>
          </p:nvPr>
        </p:nvSpPr>
        <p:spPr>
          <a:xfrm>
            <a:off x="6704164" y="1687512"/>
            <a:ext cx="4216400" cy="3457575"/>
          </a:xfrm>
          <a:prstGeom prst="rect">
            <a:avLst/>
          </a:prstGeom>
        </p:spPr>
        <p:txBody>
          <a:bodyPr/>
          <a:lstStyle>
            <a:lvl1pPr marL="0" indent="0">
              <a:lnSpc>
                <a:spcPct val="100000"/>
              </a:lnSpc>
              <a:buNone/>
              <a:defRPr sz="1800">
                <a:solidFill>
                  <a:schemeClr val="bg1"/>
                </a:solidFill>
                <a:latin typeface="Montserrat" pitchFamily="2" charset="77"/>
              </a:defRPr>
            </a:lvl1pPr>
            <a:lvl2pPr marL="457200" indent="0">
              <a:buNone/>
              <a:defRPr sz="1800">
                <a:solidFill>
                  <a:schemeClr val="bg1"/>
                </a:solidFill>
                <a:latin typeface="Montserrat" pitchFamily="2" charset="77"/>
              </a:defRPr>
            </a:lvl2pPr>
            <a:lvl3pPr marL="914400" indent="0">
              <a:buNone/>
              <a:defRPr sz="1800">
                <a:solidFill>
                  <a:schemeClr val="bg1"/>
                </a:solidFill>
                <a:latin typeface="Montserrat" pitchFamily="2" charset="77"/>
              </a:defRPr>
            </a:lvl3pPr>
            <a:lvl4pPr marL="1371600" indent="0">
              <a:buNone/>
              <a:defRPr sz="1800">
                <a:solidFill>
                  <a:schemeClr val="bg1"/>
                </a:solidFill>
                <a:latin typeface="Montserrat" pitchFamily="2" charset="77"/>
              </a:defRPr>
            </a:lvl4pPr>
            <a:lvl5pPr marL="1828800" indent="0">
              <a:buNone/>
              <a:defRPr sz="1800">
                <a:solidFill>
                  <a:schemeClr val="bg1"/>
                </a:solidFill>
                <a:latin typeface="Montserrat" pitchFamily="2" charset="77"/>
              </a:defRPr>
            </a:lvl5pPr>
          </a:lstStyle>
          <a:p>
            <a:pPr lvl="0"/>
            <a:r>
              <a:rPr lang="en-US"/>
              <a:t>ABOUT GSG</a:t>
            </a:r>
          </a:p>
          <a:p>
            <a:pPr lvl="0"/>
            <a:endParaRPr lang="en-US"/>
          </a:p>
          <a:p>
            <a:pPr lvl="0"/>
            <a:r>
              <a:rPr lang="en-US"/>
              <a:t>HOW WE SEE IT</a:t>
            </a:r>
          </a:p>
          <a:p>
            <a:pPr lvl="0"/>
            <a:endParaRPr lang="en-US"/>
          </a:p>
          <a:p>
            <a:pPr lvl="0"/>
            <a:r>
              <a:rPr lang="en-US"/>
              <a:t>OUR CAPABILITIES</a:t>
            </a:r>
          </a:p>
          <a:p>
            <a:pPr lvl="0"/>
            <a:endParaRPr lang="en-US"/>
          </a:p>
          <a:p>
            <a:pPr lvl="0"/>
            <a:r>
              <a:rPr lang="en-US"/>
              <a:t>OUR EXPERIENCE</a:t>
            </a:r>
          </a:p>
        </p:txBody>
      </p:sp>
      <p:sp>
        <p:nvSpPr>
          <p:cNvPr id="3" name="Text Placeholder 3">
            <a:extLst>
              <a:ext uri="{FF2B5EF4-FFF2-40B4-BE49-F238E27FC236}">
                <a16:creationId xmlns:a16="http://schemas.microsoft.com/office/drawing/2014/main" id="{5BB386A0-548F-F708-7C58-67127EB055F3}"/>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99730438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4 Agenda or Contents Cob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7657C-55A9-6918-0EC4-B23309DD8732}"/>
              </a:ext>
            </a:extLst>
          </p:cNvPr>
          <p:cNvSpPr/>
          <p:nvPr/>
        </p:nvSpPr>
        <p:spPr>
          <a:xfrm>
            <a:off x="0" y="0"/>
            <a:ext cx="12293600" cy="6057900"/>
          </a:xfrm>
          <a:prstGeom prst="rect">
            <a:avLst/>
          </a:prstGeom>
          <a:solidFill>
            <a:srgbClr val="0042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42900" y="2266236"/>
            <a:ext cx="11308742" cy="1437576"/>
          </a:xfrm>
        </p:spPr>
        <p:txBody>
          <a:bodyPr>
            <a:noAutofit/>
          </a:bodyPr>
          <a:lstStyle>
            <a:lvl1pPr>
              <a:defRPr sz="8800" baseline="0">
                <a:solidFill>
                  <a:schemeClr val="bg1"/>
                </a:solidFill>
              </a:defRPr>
            </a:lvl1pPr>
          </a:lstStyle>
          <a:p>
            <a:r>
              <a:rPr lang="en-US"/>
              <a:t>Agenda</a:t>
            </a:r>
          </a:p>
        </p:txBody>
      </p:sp>
      <p:sp>
        <p:nvSpPr>
          <p:cNvPr id="6" name="Text Placeholder 5">
            <a:extLst>
              <a:ext uri="{FF2B5EF4-FFF2-40B4-BE49-F238E27FC236}">
                <a16:creationId xmlns:a16="http://schemas.microsoft.com/office/drawing/2014/main" id="{2F9A52F5-A9CA-C032-22EB-BD4929B7E63B}"/>
              </a:ext>
            </a:extLst>
          </p:cNvPr>
          <p:cNvSpPr>
            <a:spLocks noGrp="1"/>
          </p:cNvSpPr>
          <p:nvPr>
            <p:ph type="body" sz="quarter" idx="21" hasCustomPrompt="1"/>
          </p:nvPr>
        </p:nvSpPr>
        <p:spPr>
          <a:xfrm>
            <a:off x="6096000" y="139646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1</a:t>
            </a:r>
          </a:p>
        </p:txBody>
      </p:sp>
      <p:sp>
        <p:nvSpPr>
          <p:cNvPr id="8" name="Text Placeholder 5">
            <a:extLst>
              <a:ext uri="{FF2B5EF4-FFF2-40B4-BE49-F238E27FC236}">
                <a16:creationId xmlns:a16="http://schemas.microsoft.com/office/drawing/2014/main" id="{6D7E17EA-BCD1-1918-AA0B-4A91D1873FCE}"/>
              </a:ext>
            </a:extLst>
          </p:cNvPr>
          <p:cNvSpPr>
            <a:spLocks noGrp="1"/>
          </p:cNvSpPr>
          <p:nvPr>
            <p:ph type="body" sz="quarter" idx="22" hasCustomPrompt="1"/>
          </p:nvPr>
        </p:nvSpPr>
        <p:spPr>
          <a:xfrm>
            <a:off x="6096000" y="223662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2</a:t>
            </a:r>
          </a:p>
        </p:txBody>
      </p:sp>
      <p:sp>
        <p:nvSpPr>
          <p:cNvPr id="9" name="Text Placeholder 5">
            <a:extLst>
              <a:ext uri="{FF2B5EF4-FFF2-40B4-BE49-F238E27FC236}">
                <a16:creationId xmlns:a16="http://schemas.microsoft.com/office/drawing/2014/main" id="{253E9488-FC86-7B70-F7E3-A48205BC15C3}"/>
              </a:ext>
            </a:extLst>
          </p:cNvPr>
          <p:cNvSpPr>
            <a:spLocks noGrp="1"/>
          </p:cNvSpPr>
          <p:nvPr>
            <p:ph type="body" sz="quarter" idx="23" hasCustomPrompt="1"/>
          </p:nvPr>
        </p:nvSpPr>
        <p:spPr>
          <a:xfrm>
            <a:off x="6096000" y="308151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3</a:t>
            </a:r>
          </a:p>
        </p:txBody>
      </p:sp>
      <p:sp>
        <p:nvSpPr>
          <p:cNvPr id="10" name="Text Placeholder 5">
            <a:extLst>
              <a:ext uri="{FF2B5EF4-FFF2-40B4-BE49-F238E27FC236}">
                <a16:creationId xmlns:a16="http://schemas.microsoft.com/office/drawing/2014/main" id="{85F9F7E3-D1AD-16FA-BE1C-58E0A6D9AD0D}"/>
              </a:ext>
            </a:extLst>
          </p:cNvPr>
          <p:cNvSpPr>
            <a:spLocks noGrp="1"/>
          </p:cNvSpPr>
          <p:nvPr>
            <p:ph type="body" sz="quarter" idx="24" hasCustomPrompt="1"/>
          </p:nvPr>
        </p:nvSpPr>
        <p:spPr>
          <a:xfrm>
            <a:off x="6096000" y="392167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4</a:t>
            </a:r>
          </a:p>
        </p:txBody>
      </p:sp>
      <p:sp>
        <p:nvSpPr>
          <p:cNvPr id="12" name="Text Placeholder 11">
            <a:extLst>
              <a:ext uri="{FF2B5EF4-FFF2-40B4-BE49-F238E27FC236}">
                <a16:creationId xmlns:a16="http://schemas.microsoft.com/office/drawing/2014/main" id="{1F1C31DB-1B14-9A99-D9DD-239F17F7A68B}"/>
              </a:ext>
            </a:extLst>
          </p:cNvPr>
          <p:cNvSpPr>
            <a:spLocks noGrp="1"/>
          </p:cNvSpPr>
          <p:nvPr>
            <p:ph type="body" sz="quarter" idx="25" hasCustomPrompt="1"/>
          </p:nvPr>
        </p:nvSpPr>
        <p:spPr>
          <a:xfrm>
            <a:off x="6704164" y="1687512"/>
            <a:ext cx="4216400" cy="3457575"/>
          </a:xfrm>
          <a:prstGeom prst="rect">
            <a:avLst/>
          </a:prstGeom>
        </p:spPr>
        <p:txBody>
          <a:bodyPr/>
          <a:lstStyle>
            <a:lvl1pPr marL="0" indent="0">
              <a:lnSpc>
                <a:spcPct val="100000"/>
              </a:lnSpc>
              <a:buNone/>
              <a:defRPr sz="1800">
                <a:solidFill>
                  <a:schemeClr val="bg1"/>
                </a:solidFill>
                <a:latin typeface="Montserrat" pitchFamily="2" charset="77"/>
              </a:defRPr>
            </a:lvl1pPr>
            <a:lvl2pPr marL="457200" indent="0">
              <a:buNone/>
              <a:defRPr sz="1800">
                <a:solidFill>
                  <a:schemeClr val="bg1"/>
                </a:solidFill>
                <a:latin typeface="Montserrat" pitchFamily="2" charset="77"/>
              </a:defRPr>
            </a:lvl2pPr>
            <a:lvl3pPr marL="914400" indent="0">
              <a:buNone/>
              <a:defRPr sz="1800">
                <a:solidFill>
                  <a:schemeClr val="bg1"/>
                </a:solidFill>
                <a:latin typeface="Montserrat" pitchFamily="2" charset="77"/>
              </a:defRPr>
            </a:lvl3pPr>
            <a:lvl4pPr marL="1371600" indent="0">
              <a:buNone/>
              <a:defRPr sz="1800">
                <a:solidFill>
                  <a:schemeClr val="bg1"/>
                </a:solidFill>
                <a:latin typeface="Montserrat" pitchFamily="2" charset="77"/>
              </a:defRPr>
            </a:lvl4pPr>
            <a:lvl5pPr marL="1828800" indent="0">
              <a:buNone/>
              <a:defRPr sz="1800">
                <a:solidFill>
                  <a:schemeClr val="bg1"/>
                </a:solidFill>
                <a:latin typeface="Montserrat" pitchFamily="2" charset="77"/>
              </a:defRPr>
            </a:lvl5pPr>
          </a:lstStyle>
          <a:p>
            <a:pPr lvl="0"/>
            <a:r>
              <a:rPr lang="en-US"/>
              <a:t>ABOUT GSG</a:t>
            </a:r>
          </a:p>
          <a:p>
            <a:pPr lvl="0"/>
            <a:endParaRPr lang="en-US"/>
          </a:p>
          <a:p>
            <a:pPr lvl="0"/>
            <a:r>
              <a:rPr lang="en-US"/>
              <a:t>HOW WE SEE IT</a:t>
            </a:r>
          </a:p>
          <a:p>
            <a:pPr lvl="0"/>
            <a:endParaRPr lang="en-US"/>
          </a:p>
          <a:p>
            <a:pPr lvl="0"/>
            <a:r>
              <a:rPr lang="en-US"/>
              <a:t>OUR CAPABILITIES</a:t>
            </a:r>
          </a:p>
          <a:p>
            <a:pPr lvl="0"/>
            <a:endParaRPr lang="en-US"/>
          </a:p>
          <a:p>
            <a:pPr lvl="0"/>
            <a:r>
              <a:rPr lang="en-US"/>
              <a:t>OUR EXPERIENCE</a:t>
            </a:r>
          </a:p>
        </p:txBody>
      </p:sp>
      <p:sp>
        <p:nvSpPr>
          <p:cNvPr id="3" name="Text Placeholder 3">
            <a:extLst>
              <a:ext uri="{FF2B5EF4-FFF2-40B4-BE49-F238E27FC236}">
                <a16:creationId xmlns:a16="http://schemas.microsoft.com/office/drawing/2014/main" id="{FFE804E4-ACE6-572E-38D0-99ADF1115895}"/>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10902244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Agenda or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7657C-55A9-6918-0EC4-B23309DD8732}"/>
              </a:ext>
            </a:extLst>
          </p:cNvPr>
          <p:cNvSpPr/>
          <p:nvPr/>
        </p:nvSpPr>
        <p:spPr>
          <a:xfrm>
            <a:off x="0" y="0"/>
            <a:ext cx="12293600" cy="60579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42900" y="2266236"/>
            <a:ext cx="11308742" cy="1437576"/>
          </a:xfrm>
        </p:spPr>
        <p:txBody>
          <a:bodyPr>
            <a:noAutofit/>
          </a:bodyPr>
          <a:lstStyle>
            <a:lvl1pPr>
              <a:defRPr sz="8800" baseline="0">
                <a:solidFill>
                  <a:schemeClr val="bg1"/>
                </a:solidFill>
              </a:defRPr>
            </a:lvl1pPr>
          </a:lstStyle>
          <a:p>
            <a:r>
              <a:rPr lang="en-US"/>
              <a:t>Agenda</a:t>
            </a:r>
          </a:p>
        </p:txBody>
      </p:sp>
      <p:sp>
        <p:nvSpPr>
          <p:cNvPr id="6" name="Text Placeholder 5">
            <a:extLst>
              <a:ext uri="{FF2B5EF4-FFF2-40B4-BE49-F238E27FC236}">
                <a16:creationId xmlns:a16="http://schemas.microsoft.com/office/drawing/2014/main" id="{2F9A52F5-A9CA-C032-22EB-BD4929B7E63B}"/>
              </a:ext>
            </a:extLst>
          </p:cNvPr>
          <p:cNvSpPr>
            <a:spLocks noGrp="1"/>
          </p:cNvSpPr>
          <p:nvPr>
            <p:ph type="body" sz="quarter" idx="21" hasCustomPrompt="1"/>
          </p:nvPr>
        </p:nvSpPr>
        <p:spPr>
          <a:xfrm>
            <a:off x="6096000" y="1396462"/>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1</a:t>
            </a:r>
          </a:p>
        </p:txBody>
      </p:sp>
      <p:sp>
        <p:nvSpPr>
          <p:cNvPr id="8" name="Text Placeholder 5">
            <a:extLst>
              <a:ext uri="{FF2B5EF4-FFF2-40B4-BE49-F238E27FC236}">
                <a16:creationId xmlns:a16="http://schemas.microsoft.com/office/drawing/2014/main" id="{6D7E17EA-BCD1-1918-AA0B-4A91D1873FCE}"/>
              </a:ext>
            </a:extLst>
          </p:cNvPr>
          <p:cNvSpPr>
            <a:spLocks noGrp="1"/>
          </p:cNvSpPr>
          <p:nvPr>
            <p:ph type="body" sz="quarter" idx="22" hasCustomPrompt="1"/>
          </p:nvPr>
        </p:nvSpPr>
        <p:spPr>
          <a:xfrm>
            <a:off x="6096000" y="2236626"/>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2</a:t>
            </a:r>
          </a:p>
        </p:txBody>
      </p:sp>
      <p:sp>
        <p:nvSpPr>
          <p:cNvPr id="9" name="Text Placeholder 5">
            <a:extLst>
              <a:ext uri="{FF2B5EF4-FFF2-40B4-BE49-F238E27FC236}">
                <a16:creationId xmlns:a16="http://schemas.microsoft.com/office/drawing/2014/main" id="{253E9488-FC86-7B70-F7E3-A48205BC15C3}"/>
              </a:ext>
            </a:extLst>
          </p:cNvPr>
          <p:cNvSpPr>
            <a:spLocks noGrp="1"/>
          </p:cNvSpPr>
          <p:nvPr>
            <p:ph type="body" sz="quarter" idx="23" hasCustomPrompt="1"/>
          </p:nvPr>
        </p:nvSpPr>
        <p:spPr>
          <a:xfrm>
            <a:off x="6096000" y="3081512"/>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3</a:t>
            </a:r>
          </a:p>
        </p:txBody>
      </p:sp>
      <p:sp>
        <p:nvSpPr>
          <p:cNvPr id="10" name="Text Placeholder 5">
            <a:extLst>
              <a:ext uri="{FF2B5EF4-FFF2-40B4-BE49-F238E27FC236}">
                <a16:creationId xmlns:a16="http://schemas.microsoft.com/office/drawing/2014/main" id="{85F9F7E3-D1AD-16FA-BE1C-58E0A6D9AD0D}"/>
              </a:ext>
            </a:extLst>
          </p:cNvPr>
          <p:cNvSpPr>
            <a:spLocks noGrp="1"/>
          </p:cNvSpPr>
          <p:nvPr>
            <p:ph type="body" sz="quarter" idx="24" hasCustomPrompt="1"/>
          </p:nvPr>
        </p:nvSpPr>
        <p:spPr>
          <a:xfrm>
            <a:off x="6096000" y="3921676"/>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4</a:t>
            </a:r>
          </a:p>
        </p:txBody>
      </p:sp>
      <p:sp>
        <p:nvSpPr>
          <p:cNvPr id="12" name="Text Placeholder 11">
            <a:extLst>
              <a:ext uri="{FF2B5EF4-FFF2-40B4-BE49-F238E27FC236}">
                <a16:creationId xmlns:a16="http://schemas.microsoft.com/office/drawing/2014/main" id="{1F1C31DB-1B14-9A99-D9DD-239F17F7A68B}"/>
              </a:ext>
            </a:extLst>
          </p:cNvPr>
          <p:cNvSpPr>
            <a:spLocks noGrp="1"/>
          </p:cNvSpPr>
          <p:nvPr>
            <p:ph type="body" sz="quarter" idx="25" hasCustomPrompt="1"/>
          </p:nvPr>
        </p:nvSpPr>
        <p:spPr>
          <a:xfrm>
            <a:off x="6704164" y="1687512"/>
            <a:ext cx="4216400" cy="3457575"/>
          </a:xfrm>
          <a:prstGeom prst="rect">
            <a:avLst/>
          </a:prstGeom>
        </p:spPr>
        <p:txBody>
          <a:bodyPr/>
          <a:lstStyle>
            <a:lvl1pPr marL="0" indent="0">
              <a:lnSpc>
                <a:spcPct val="100000"/>
              </a:lnSpc>
              <a:buNone/>
              <a:defRPr sz="1800">
                <a:solidFill>
                  <a:schemeClr val="bg1"/>
                </a:solidFill>
                <a:latin typeface="Montserrat" pitchFamily="2" charset="77"/>
              </a:defRPr>
            </a:lvl1pPr>
            <a:lvl2pPr marL="457200" indent="0">
              <a:buNone/>
              <a:defRPr sz="1800">
                <a:solidFill>
                  <a:schemeClr val="bg1"/>
                </a:solidFill>
                <a:latin typeface="Montserrat" pitchFamily="2" charset="77"/>
              </a:defRPr>
            </a:lvl2pPr>
            <a:lvl3pPr marL="914400" indent="0">
              <a:buNone/>
              <a:defRPr sz="1800">
                <a:solidFill>
                  <a:schemeClr val="bg1"/>
                </a:solidFill>
                <a:latin typeface="Montserrat" pitchFamily="2" charset="77"/>
              </a:defRPr>
            </a:lvl3pPr>
            <a:lvl4pPr marL="1371600" indent="0">
              <a:buNone/>
              <a:defRPr sz="1800">
                <a:solidFill>
                  <a:schemeClr val="bg1"/>
                </a:solidFill>
                <a:latin typeface="Montserrat" pitchFamily="2" charset="77"/>
              </a:defRPr>
            </a:lvl4pPr>
            <a:lvl5pPr marL="1828800" indent="0">
              <a:buNone/>
              <a:defRPr sz="1800">
                <a:solidFill>
                  <a:schemeClr val="bg1"/>
                </a:solidFill>
                <a:latin typeface="Montserrat" pitchFamily="2" charset="77"/>
              </a:defRPr>
            </a:lvl5pPr>
          </a:lstStyle>
          <a:p>
            <a:pPr lvl="0"/>
            <a:r>
              <a:rPr lang="en-US"/>
              <a:t>ABOUT GSG</a:t>
            </a:r>
          </a:p>
          <a:p>
            <a:pPr lvl="0"/>
            <a:endParaRPr lang="en-US"/>
          </a:p>
          <a:p>
            <a:pPr lvl="0"/>
            <a:r>
              <a:rPr lang="en-US"/>
              <a:t>HOW WE SEE IT</a:t>
            </a:r>
          </a:p>
          <a:p>
            <a:pPr lvl="0"/>
            <a:endParaRPr lang="en-US"/>
          </a:p>
          <a:p>
            <a:pPr lvl="0"/>
            <a:r>
              <a:rPr lang="en-US"/>
              <a:t>OUR CAPABILITIES</a:t>
            </a:r>
          </a:p>
          <a:p>
            <a:pPr lvl="0"/>
            <a:endParaRPr lang="en-US"/>
          </a:p>
          <a:p>
            <a:pPr lvl="0"/>
            <a:r>
              <a:rPr lang="en-US"/>
              <a:t>OUR EXPERIENCE</a:t>
            </a:r>
          </a:p>
        </p:txBody>
      </p:sp>
      <p:sp>
        <p:nvSpPr>
          <p:cNvPr id="3" name="Rectangle 2">
            <a:extLst>
              <a:ext uri="{FF2B5EF4-FFF2-40B4-BE49-F238E27FC236}">
                <a16:creationId xmlns:a16="http://schemas.microsoft.com/office/drawing/2014/main" id="{8D1FB56F-7571-4863-420B-81538BD93975}"/>
              </a:ext>
            </a:extLst>
          </p:cNvPr>
          <p:cNvSpPr/>
          <p:nvPr/>
        </p:nvSpPr>
        <p:spPr>
          <a:xfrm>
            <a:off x="0" y="0"/>
            <a:ext cx="12293600" cy="60579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61D2A672-0D7B-55B2-F8FD-57D87C589CA8}"/>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23307822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4 Agenda or Contents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7657C-55A9-6918-0EC4-B23309DD8732}"/>
              </a:ext>
            </a:extLst>
          </p:cNvPr>
          <p:cNvSpPr/>
          <p:nvPr/>
        </p:nvSpPr>
        <p:spPr>
          <a:xfrm>
            <a:off x="0" y="0"/>
            <a:ext cx="12293600" cy="6057900"/>
          </a:xfrm>
          <a:prstGeom prst="rect">
            <a:avLst/>
          </a:prstGeom>
          <a:solidFill>
            <a:srgbClr val="0522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42900" y="2266236"/>
            <a:ext cx="11308742" cy="1437576"/>
          </a:xfrm>
        </p:spPr>
        <p:txBody>
          <a:bodyPr>
            <a:noAutofit/>
          </a:bodyPr>
          <a:lstStyle>
            <a:lvl1pPr>
              <a:defRPr sz="8800" baseline="0">
                <a:solidFill>
                  <a:schemeClr val="bg1"/>
                </a:solidFill>
              </a:defRPr>
            </a:lvl1pPr>
          </a:lstStyle>
          <a:p>
            <a:r>
              <a:rPr lang="en-US"/>
              <a:t>Agenda</a:t>
            </a:r>
          </a:p>
        </p:txBody>
      </p:sp>
      <p:sp>
        <p:nvSpPr>
          <p:cNvPr id="6" name="Text Placeholder 5">
            <a:extLst>
              <a:ext uri="{FF2B5EF4-FFF2-40B4-BE49-F238E27FC236}">
                <a16:creationId xmlns:a16="http://schemas.microsoft.com/office/drawing/2014/main" id="{2F9A52F5-A9CA-C032-22EB-BD4929B7E63B}"/>
              </a:ext>
            </a:extLst>
          </p:cNvPr>
          <p:cNvSpPr>
            <a:spLocks noGrp="1"/>
          </p:cNvSpPr>
          <p:nvPr>
            <p:ph type="body" sz="quarter" idx="21" hasCustomPrompt="1"/>
          </p:nvPr>
        </p:nvSpPr>
        <p:spPr>
          <a:xfrm>
            <a:off x="6096000" y="139646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1</a:t>
            </a:r>
          </a:p>
        </p:txBody>
      </p:sp>
      <p:sp>
        <p:nvSpPr>
          <p:cNvPr id="8" name="Text Placeholder 5">
            <a:extLst>
              <a:ext uri="{FF2B5EF4-FFF2-40B4-BE49-F238E27FC236}">
                <a16:creationId xmlns:a16="http://schemas.microsoft.com/office/drawing/2014/main" id="{6D7E17EA-BCD1-1918-AA0B-4A91D1873FCE}"/>
              </a:ext>
            </a:extLst>
          </p:cNvPr>
          <p:cNvSpPr>
            <a:spLocks noGrp="1"/>
          </p:cNvSpPr>
          <p:nvPr>
            <p:ph type="body" sz="quarter" idx="22" hasCustomPrompt="1"/>
          </p:nvPr>
        </p:nvSpPr>
        <p:spPr>
          <a:xfrm>
            <a:off x="6096000" y="223662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2</a:t>
            </a:r>
          </a:p>
        </p:txBody>
      </p:sp>
      <p:sp>
        <p:nvSpPr>
          <p:cNvPr id="9" name="Text Placeholder 5">
            <a:extLst>
              <a:ext uri="{FF2B5EF4-FFF2-40B4-BE49-F238E27FC236}">
                <a16:creationId xmlns:a16="http://schemas.microsoft.com/office/drawing/2014/main" id="{253E9488-FC86-7B70-F7E3-A48205BC15C3}"/>
              </a:ext>
            </a:extLst>
          </p:cNvPr>
          <p:cNvSpPr>
            <a:spLocks noGrp="1"/>
          </p:cNvSpPr>
          <p:nvPr>
            <p:ph type="body" sz="quarter" idx="23" hasCustomPrompt="1"/>
          </p:nvPr>
        </p:nvSpPr>
        <p:spPr>
          <a:xfrm>
            <a:off x="6096000" y="308151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3</a:t>
            </a:r>
          </a:p>
        </p:txBody>
      </p:sp>
      <p:sp>
        <p:nvSpPr>
          <p:cNvPr id="10" name="Text Placeholder 5">
            <a:extLst>
              <a:ext uri="{FF2B5EF4-FFF2-40B4-BE49-F238E27FC236}">
                <a16:creationId xmlns:a16="http://schemas.microsoft.com/office/drawing/2014/main" id="{85F9F7E3-D1AD-16FA-BE1C-58E0A6D9AD0D}"/>
              </a:ext>
            </a:extLst>
          </p:cNvPr>
          <p:cNvSpPr>
            <a:spLocks noGrp="1"/>
          </p:cNvSpPr>
          <p:nvPr>
            <p:ph type="body" sz="quarter" idx="24" hasCustomPrompt="1"/>
          </p:nvPr>
        </p:nvSpPr>
        <p:spPr>
          <a:xfrm>
            <a:off x="6096000" y="392167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4</a:t>
            </a:r>
          </a:p>
        </p:txBody>
      </p:sp>
      <p:sp>
        <p:nvSpPr>
          <p:cNvPr id="12" name="Text Placeholder 11">
            <a:extLst>
              <a:ext uri="{FF2B5EF4-FFF2-40B4-BE49-F238E27FC236}">
                <a16:creationId xmlns:a16="http://schemas.microsoft.com/office/drawing/2014/main" id="{1F1C31DB-1B14-9A99-D9DD-239F17F7A68B}"/>
              </a:ext>
            </a:extLst>
          </p:cNvPr>
          <p:cNvSpPr>
            <a:spLocks noGrp="1"/>
          </p:cNvSpPr>
          <p:nvPr>
            <p:ph type="body" sz="quarter" idx="25" hasCustomPrompt="1"/>
          </p:nvPr>
        </p:nvSpPr>
        <p:spPr>
          <a:xfrm>
            <a:off x="6704164" y="1687512"/>
            <a:ext cx="4216400" cy="3457575"/>
          </a:xfrm>
          <a:prstGeom prst="rect">
            <a:avLst/>
          </a:prstGeom>
        </p:spPr>
        <p:txBody>
          <a:bodyPr/>
          <a:lstStyle>
            <a:lvl1pPr marL="0" indent="0">
              <a:lnSpc>
                <a:spcPct val="100000"/>
              </a:lnSpc>
              <a:buNone/>
              <a:defRPr sz="1800">
                <a:solidFill>
                  <a:schemeClr val="bg1"/>
                </a:solidFill>
                <a:latin typeface="Montserrat" pitchFamily="2" charset="77"/>
              </a:defRPr>
            </a:lvl1pPr>
            <a:lvl2pPr marL="457200" indent="0">
              <a:buNone/>
              <a:defRPr sz="1800">
                <a:solidFill>
                  <a:schemeClr val="bg1"/>
                </a:solidFill>
                <a:latin typeface="Montserrat" pitchFamily="2" charset="77"/>
              </a:defRPr>
            </a:lvl2pPr>
            <a:lvl3pPr marL="914400" indent="0">
              <a:buNone/>
              <a:defRPr sz="1800">
                <a:solidFill>
                  <a:schemeClr val="bg1"/>
                </a:solidFill>
                <a:latin typeface="Montserrat" pitchFamily="2" charset="77"/>
              </a:defRPr>
            </a:lvl3pPr>
            <a:lvl4pPr marL="1371600" indent="0">
              <a:buNone/>
              <a:defRPr sz="1800">
                <a:solidFill>
                  <a:schemeClr val="bg1"/>
                </a:solidFill>
                <a:latin typeface="Montserrat" pitchFamily="2" charset="77"/>
              </a:defRPr>
            </a:lvl4pPr>
            <a:lvl5pPr marL="1828800" indent="0">
              <a:buNone/>
              <a:defRPr sz="1800">
                <a:solidFill>
                  <a:schemeClr val="bg1"/>
                </a:solidFill>
                <a:latin typeface="Montserrat" pitchFamily="2" charset="77"/>
              </a:defRPr>
            </a:lvl5pPr>
          </a:lstStyle>
          <a:p>
            <a:pPr lvl="0"/>
            <a:r>
              <a:rPr lang="en-US"/>
              <a:t>ABOUT GSG</a:t>
            </a:r>
          </a:p>
          <a:p>
            <a:pPr lvl="0"/>
            <a:endParaRPr lang="en-US"/>
          </a:p>
          <a:p>
            <a:pPr lvl="0"/>
            <a:r>
              <a:rPr lang="en-US"/>
              <a:t>HOW WE SEE IT</a:t>
            </a:r>
          </a:p>
          <a:p>
            <a:pPr lvl="0"/>
            <a:endParaRPr lang="en-US"/>
          </a:p>
          <a:p>
            <a:pPr lvl="0"/>
            <a:r>
              <a:rPr lang="en-US"/>
              <a:t>OUR CAPABILITIES</a:t>
            </a:r>
          </a:p>
          <a:p>
            <a:pPr lvl="0"/>
            <a:endParaRPr lang="en-US"/>
          </a:p>
          <a:p>
            <a:pPr lvl="0"/>
            <a:r>
              <a:rPr lang="en-US"/>
              <a:t>OUR EXPERIENCE</a:t>
            </a:r>
          </a:p>
        </p:txBody>
      </p:sp>
      <p:sp>
        <p:nvSpPr>
          <p:cNvPr id="3" name="Text Placeholder 3">
            <a:extLst>
              <a:ext uri="{FF2B5EF4-FFF2-40B4-BE49-F238E27FC236}">
                <a16:creationId xmlns:a16="http://schemas.microsoft.com/office/drawing/2014/main" id="{A66D69A9-7839-0A82-3E82-44BCB672E439}"/>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309569499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4 Agenda or Contents - P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7657C-55A9-6918-0EC4-B23309DD8732}"/>
              </a:ext>
            </a:extLst>
          </p:cNvPr>
          <p:cNvSpPr/>
          <p:nvPr/>
        </p:nvSpPr>
        <p:spPr>
          <a:xfrm>
            <a:off x="0" y="0"/>
            <a:ext cx="12293600" cy="6057900"/>
          </a:xfrm>
          <a:prstGeom prst="rect">
            <a:avLst/>
          </a:prstGeom>
          <a:solidFill>
            <a:srgbClr val="0040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42900" y="2266236"/>
            <a:ext cx="11308742" cy="1437576"/>
          </a:xfrm>
        </p:spPr>
        <p:txBody>
          <a:bodyPr>
            <a:noAutofit/>
          </a:bodyPr>
          <a:lstStyle>
            <a:lvl1pPr>
              <a:defRPr sz="8800" baseline="0">
                <a:solidFill>
                  <a:schemeClr val="bg1"/>
                </a:solidFill>
              </a:defRPr>
            </a:lvl1pPr>
          </a:lstStyle>
          <a:p>
            <a:r>
              <a:rPr lang="en-US"/>
              <a:t>Agenda</a:t>
            </a:r>
          </a:p>
        </p:txBody>
      </p:sp>
      <p:sp>
        <p:nvSpPr>
          <p:cNvPr id="6" name="Text Placeholder 5">
            <a:extLst>
              <a:ext uri="{FF2B5EF4-FFF2-40B4-BE49-F238E27FC236}">
                <a16:creationId xmlns:a16="http://schemas.microsoft.com/office/drawing/2014/main" id="{2F9A52F5-A9CA-C032-22EB-BD4929B7E63B}"/>
              </a:ext>
            </a:extLst>
          </p:cNvPr>
          <p:cNvSpPr>
            <a:spLocks noGrp="1"/>
          </p:cNvSpPr>
          <p:nvPr>
            <p:ph type="body" sz="quarter" idx="21" hasCustomPrompt="1"/>
          </p:nvPr>
        </p:nvSpPr>
        <p:spPr>
          <a:xfrm>
            <a:off x="6096000" y="139646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1</a:t>
            </a:r>
          </a:p>
        </p:txBody>
      </p:sp>
      <p:sp>
        <p:nvSpPr>
          <p:cNvPr id="8" name="Text Placeholder 5">
            <a:extLst>
              <a:ext uri="{FF2B5EF4-FFF2-40B4-BE49-F238E27FC236}">
                <a16:creationId xmlns:a16="http://schemas.microsoft.com/office/drawing/2014/main" id="{6D7E17EA-BCD1-1918-AA0B-4A91D1873FCE}"/>
              </a:ext>
            </a:extLst>
          </p:cNvPr>
          <p:cNvSpPr>
            <a:spLocks noGrp="1"/>
          </p:cNvSpPr>
          <p:nvPr>
            <p:ph type="body" sz="quarter" idx="22" hasCustomPrompt="1"/>
          </p:nvPr>
        </p:nvSpPr>
        <p:spPr>
          <a:xfrm>
            <a:off x="6096000" y="223662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2</a:t>
            </a:r>
          </a:p>
        </p:txBody>
      </p:sp>
      <p:sp>
        <p:nvSpPr>
          <p:cNvPr id="9" name="Text Placeholder 5">
            <a:extLst>
              <a:ext uri="{FF2B5EF4-FFF2-40B4-BE49-F238E27FC236}">
                <a16:creationId xmlns:a16="http://schemas.microsoft.com/office/drawing/2014/main" id="{253E9488-FC86-7B70-F7E3-A48205BC15C3}"/>
              </a:ext>
            </a:extLst>
          </p:cNvPr>
          <p:cNvSpPr>
            <a:spLocks noGrp="1"/>
          </p:cNvSpPr>
          <p:nvPr>
            <p:ph type="body" sz="quarter" idx="23" hasCustomPrompt="1"/>
          </p:nvPr>
        </p:nvSpPr>
        <p:spPr>
          <a:xfrm>
            <a:off x="6096000" y="308151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3</a:t>
            </a:r>
          </a:p>
        </p:txBody>
      </p:sp>
      <p:sp>
        <p:nvSpPr>
          <p:cNvPr id="10" name="Text Placeholder 5">
            <a:extLst>
              <a:ext uri="{FF2B5EF4-FFF2-40B4-BE49-F238E27FC236}">
                <a16:creationId xmlns:a16="http://schemas.microsoft.com/office/drawing/2014/main" id="{85F9F7E3-D1AD-16FA-BE1C-58E0A6D9AD0D}"/>
              </a:ext>
            </a:extLst>
          </p:cNvPr>
          <p:cNvSpPr>
            <a:spLocks noGrp="1"/>
          </p:cNvSpPr>
          <p:nvPr>
            <p:ph type="body" sz="quarter" idx="24" hasCustomPrompt="1"/>
          </p:nvPr>
        </p:nvSpPr>
        <p:spPr>
          <a:xfrm>
            <a:off x="6096000" y="392167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4</a:t>
            </a:r>
          </a:p>
        </p:txBody>
      </p:sp>
      <p:sp>
        <p:nvSpPr>
          <p:cNvPr id="12" name="Text Placeholder 11">
            <a:extLst>
              <a:ext uri="{FF2B5EF4-FFF2-40B4-BE49-F238E27FC236}">
                <a16:creationId xmlns:a16="http://schemas.microsoft.com/office/drawing/2014/main" id="{1F1C31DB-1B14-9A99-D9DD-239F17F7A68B}"/>
              </a:ext>
            </a:extLst>
          </p:cNvPr>
          <p:cNvSpPr>
            <a:spLocks noGrp="1"/>
          </p:cNvSpPr>
          <p:nvPr>
            <p:ph type="body" sz="quarter" idx="25" hasCustomPrompt="1"/>
          </p:nvPr>
        </p:nvSpPr>
        <p:spPr>
          <a:xfrm>
            <a:off x="6704164" y="1687512"/>
            <a:ext cx="4216400" cy="3457575"/>
          </a:xfrm>
          <a:prstGeom prst="rect">
            <a:avLst/>
          </a:prstGeom>
        </p:spPr>
        <p:txBody>
          <a:bodyPr/>
          <a:lstStyle>
            <a:lvl1pPr marL="0" indent="0">
              <a:lnSpc>
                <a:spcPct val="100000"/>
              </a:lnSpc>
              <a:buNone/>
              <a:defRPr sz="1800">
                <a:solidFill>
                  <a:schemeClr val="bg1"/>
                </a:solidFill>
                <a:latin typeface="Montserrat" pitchFamily="2" charset="77"/>
              </a:defRPr>
            </a:lvl1pPr>
            <a:lvl2pPr marL="457200" indent="0">
              <a:buNone/>
              <a:defRPr sz="1800">
                <a:solidFill>
                  <a:schemeClr val="bg1"/>
                </a:solidFill>
                <a:latin typeface="Montserrat" pitchFamily="2" charset="77"/>
              </a:defRPr>
            </a:lvl2pPr>
            <a:lvl3pPr marL="914400" indent="0">
              <a:buNone/>
              <a:defRPr sz="1800">
                <a:solidFill>
                  <a:schemeClr val="bg1"/>
                </a:solidFill>
                <a:latin typeface="Montserrat" pitchFamily="2" charset="77"/>
              </a:defRPr>
            </a:lvl3pPr>
            <a:lvl4pPr marL="1371600" indent="0">
              <a:buNone/>
              <a:defRPr sz="1800">
                <a:solidFill>
                  <a:schemeClr val="bg1"/>
                </a:solidFill>
                <a:latin typeface="Montserrat" pitchFamily="2" charset="77"/>
              </a:defRPr>
            </a:lvl4pPr>
            <a:lvl5pPr marL="1828800" indent="0">
              <a:buNone/>
              <a:defRPr sz="1800">
                <a:solidFill>
                  <a:schemeClr val="bg1"/>
                </a:solidFill>
                <a:latin typeface="Montserrat" pitchFamily="2" charset="77"/>
              </a:defRPr>
            </a:lvl5pPr>
          </a:lstStyle>
          <a:p>
            <a:pPr lvl="0"/>
            <a:r>
              <a:rPr lang="en-US"/>
              <a:t>ABOUT GSG</a:t>
            </a:r>
          </a:p>
          <a:p>
            <a:pPr lvl="0"/>
            <a:endParaRPr lang="en-US"/>
          </a:p>
          <a:p>
            <a:pPr lvl="0"/>
            <a:r>
              <a:rPr lang="en-US"/>
              <a:t>HOW WE SEE IT</a:t>
            </a:r>
          </a:p>
          <a:p>
            <a:pPr lvl="0"/>
            <a:endParaRPr lang="en-US"/>
          </a:p>
          <a:p>
            <a:pPr lvl="0"/>
            <a:r>
              <a:rPr lang="en-US"/>
              <a:t>OUR CAPABILITIES</a:t>
            </a:r>
          </a:p>
          <a:p>
            <a:pPr lvl="0"/>
            <a:endParaRPr lang="en-US"/>
          </a:p>
          <a:p>
            <a:pPr lvl="0"/>
            <a:r>
              <a:rPr lang="en-US"/>
              <a:t>OUR EXPERIENCE</a:t>
            </a:r>
          </a:p>
        </p:txBody>
      </p:sp>
      <p:sp>
        <p:nvSpPr>
          <p:cNvPr id="3" name="Text Placeholder 3">
            <a:extLst>
              <a:ext uri="{FF2B5EF4-FFF2-40B4-BE49-F238E27FC236}">
                <a16:creationId xmlns:a16="http://schemas.microsoft.com/office/drawing/2014/main" id="{571C4FC3-5F7B-ED05-E0DB-310CFD989A40}"/>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184562996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4 Agenda or Contents - Ste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7657C-55A9-6918-0EC4-B23309DD8732}"/>
              </a:ext>
            </a:extLst>
          </p:cNvPr>
          <p:cNvSpPr/>
          <p:nvPr/>
        </p:nvSpPr>
        <p:spPr>
          <a:xfrm>
            <a:off x="0" y="0"/>
            <a:ext cx="12293600" cy="6057900"/>
          </a:xfrm>
          <a:prstGeom prst="rect">
            <a:avLst/>
          </a:prstGeom>
          <a:solidFill>
            <a:srgbClr val="D9E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42900" y="2266236"/>
            <a:ext cx="11308742" cy="1437576"/>
          </a:xfrm>
        </p:spPr>
        <p:txBody>
          <a:bodyPr>
            <a:noAutofit/>
          </a:bodyPr>
          <a:lstStyle>
            <a:lvl1pPr>
              <a:defRPr sz="8800" baseline="0">
                <a:solidFill>
                  <a:srgbClr val="052260"/>
                </a:solidFill>
              </a:defRPr>
            </a:lvl1pPr>
          </a:lstStyle>
          <a:p>
            <a:r>
              <a:rPr lang="en-US"/>
              <a:t>Agenda</a:t>
            </a:r>
          </a:p>
        </p:txBody>
      </p:sp>
      <p:sp>
        <p:nvSpPr>
          <p:cNvPr id="6" name="Text Placeholder 5">
            <a:extLst>
              <a:ext uri="{FF2B5EF4-FFF2-40B4-BE49-F238E27FC236}">
                <a16:creationId xmlns:a16="http://schemas.microsoft.com/office/drawing/2014/main" id="{2F9A52F5-A9CA-C032-22EB-BD4929B7E63B}"/>
              </a:ext>
            </a:extLst>
          </p:cNvPr>
          <p:cNvSpPr>
            <a:spLocks noGrp="1"/>
          </p:cNvSpPr>
          <p:nvPr>
            <p:ph type="body" sz="quarter" idx="21" hasCustomPrompt="1"/>
          </p:nvPr>
        </p:nvSpPr>
        <p:spPr>
          <a:xfrm>
            <a:off x="6096000" y="139646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1</a:t>
            </a:r>
          </a:p>
        </p:txBody>
      </p:sp>
      <p:sp>
        <p:nvSpPr>
          <p:cNvPr id="8" name="Text Placeholder 5">
            <a:extLst>
              <a:ext uri="{FF2B5EF4-FFF2-40B4-BE49-F238E27FC236}">
                <a16:creationId xmlns:a16="http://schemas.microsoft.com/office/drawing/2014/main" id="{6D7E17EA-BCD1-1918-AA0B-4A91D1873FCE}"/>
              </a:ext>
            </a:extLst>
          </p:cNvPr>
          <p:cNvSpPr>
            <a:spLocks noGrp="1"/>
          </p:cNvSpPr>
          <p:nvPr>
            <p:ph type="body" sz="quarter" idx="22" hasCustomPrompt="1"/>
          </p:nvPr>
        </p:nvSpPr>
        <p:spPr>
          <a:xfrm>
            <a:off x="6096000" y="223662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2</a:t>
            </a:r>
          </a:p>
        </p:txBody>
      </p:sp>
      <p:sp>
        <p:nvSpPr>
          <p:cNvPr id="9" name="Text Placeholder 5">
            <a:extLst>
              <a:ext uri="{FF2B5EF4-FFF2-40B4-BE49-F238E27FC236}">
                <a16:creationId xmlns:a16="http://schemas.microsoft.com/office/drawing/2014/main" id="{253E9488-FC86-7B70-F7E3-A48205BC15C3}"/>
              </a:ext>
            </a:extLst>
          </p:cNvPr>
          <p:cNvSpPr>
            <a:spLocks noGrp="1"/>
          </p:cNvSpPr>
          <p:nvPr>
            <p:ph type="body" sz="quarter" idx="23" hasCustomPrompt="1"/>
          </p:nvPr>
        </p:nvSpPr>
        <p:spPr>
          <a:xfrm>
            <a:off x="6096000" y="308151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3</a:t>
            </a:r>
          </a:p>
        </p:txBody>
      </p:sp>
      <p:sp>
        <p:nvSpPr>
          <p:cNvPr id="10" name="Text Placeholder 5">
            <a:extLst>
              <a:ext uri="{FF2B5EF4-FFF2-40B4-BE49-F238E27FC236}">
                <a16:creationId xmlns:a16="http://schemas.microsoft.com/office/drawing/2014/main" id="{85F9F7E3-D1AD-16FA-BE1C-58E0A6D9AD0D}"/>
              </a:ext>
            </a:extLst>
          </p:cNvPr>
          <p:cNvSpPr>
            <a:spLocks noGrp="1"/>
          </p:cNvSpPr>
          <p:nvPr>
            <p:ph type="body" sz="quarter" idx="24" hasCustomPrompt="1"/>
          </p:nvPr>
        </p:nvSpPr>
        <p:spPr>
          <a:xfrm>
            <a:off x="6096000" y="392167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4</a:t>
            </a:r>
          </a:p>
        </p:txBody>
      </p:sp>
      <p:sp>
        <p:nvSpPr>
          <p:cNvPr id="12" name="Text Placeholder 11">
            <a:extLst>
              <a:ext uri="{FF2B5EF4-FFF2-40B4-BE49-F238E27FC236}">
                <a16:creationId xmlns:a16="http://schemas.microsoft.com/office/drawing/2014/main" id="{1F1C31DB-1B14-9A99-D9DD-239F17F7A68B}"/>
              </a:ext>
            </a:extLst>
          </p:cNvPr>
          <p:cNvSpPr>
            <a:spLocks noGrp="1"/>
          </p:cNvSpPr>
          <p:nvPr>
            <p:ph type="body" sz="quarter" idx="25" hasCustomPrompt="1"/>
          </p:nvPr>
        </p:nvSpPr>
        <p:spPr>
          <a:xfrm>
            <a:off x="6704164" y="1687512"/>
            <a:ext cx="4216400" cy="3457575"/>
          </a:xfrm>
          <a:prstGeom prst="rect">
            <a:avLst/>
          </a:prstGeom>
        </p:spPr>
        <p:txBody>
          <a:bodyPr/>
          <a:lstStyle>
            <a:lvl1pPr marL="0" indent="0">
              <a:lnSpc>
                <a:spcPct val="100000"/>
              </a:lnSpc>
              <a:buNone/>
              <a:defRPr sz="1800">
                <a:solidFill>
                  <a:srgbClr val="052260"/>
                </a:solidFill>
                <a:latin typeface="Montserrat" pitchFamily="2" charset="77"/>
              </a:defRPr>
            </a:lvl1pPr>
            <a:lvl2pPr marL="457200" indent="0">
              <a:buNone/>
              <a:defRPr sz="1800">
                <a:solidFill>
                  <a:schemeClr val="bg1"/>
                </a:solidFill>
                <a:latin typeface="Montserrat" pitchFamily="2" charset="77"/>
              </a:defRPr>
            </a:lvl2pPr>
            <a:lvl3pPr marL="914400" indent="0">
              <a:buNone/>
              <a:defRPr sz="1800">
                <a:solidFill>
                  <a:schemeClr val="bg1"/>
                </a:solidFill>
                <a:latin typeface="Montserrat" pitchFamily="2" charset="77"/>
              </a:defRPr>
            </a:lvl3pPr>
            <a:lvl4pPr marL="1371600" indent="0">
              <a:buNone/>
              <a:defRPr sz="1800">
                <a:solidFill>
                  <a:schemeClr val="bg1"/>
                </a:solidFill>
                <a:latin typeface="Montserrat" pitchFamily="2" charset="77"/>
              </a:defRPr>
            </a:lvl4pPr>
            <a:lvl5pPr marL="1828800" indent="0">
              <a:buNone/>
              <a:defRPr sz="1800">
                <a:solidFill>
                  <a:schemeClr val="bg1"/>
                </a:solidFill>
                <a:latin typeface="Montserrat" pitchFamily="2" charset="77"/>
              </a:defRPr>
            </a:lvl5pPr>
          </a:lstStyle>
          <a:p>
            <a:pPr lvl="0"/>
            <a:r>
              <a:rPr lang="en-US"/>
              <a:t>ABOUT GSG</a:t>
            </a:r>
          </a:p>
          <a:p>
            <a:pPr lvl="0"/>
            <a:endParaRPr lang="en-US"/>
          </a:p>
          <a:p>
            <a:pPr lvl="0"/>
            <a:r>
              <a:rPr lang="en-US"/>
              <a:t>HOW WE SEE IT</a:t>
            </a:r>
          </a:p>
          <a:p>
            <a:pPr lvl="0"/>
            <a:endParaRPr lang="en-US"/>
          </a:p>
          <a:p>
            <a:pPr lvl="0"/>
            <a:r>
              <a:rPr lang="en-US"/>
              <a:t>OUR CAPABILITIES</a:t>
            </a:r>
          </a:p>
          <a:p>
            <a:pPr lvl="0"/>
            <a:endParaRPr lang="en-US"/>
          </a:p>
          <a:p>
            <a:pPr lvl="0"/>
            <a:r>
              <a:rPr lang="en-US"/>
              <a:t>OUR EXPERIENCE</a:t>
            </a:r>
          </a:p>
        </p:txBody>
      </p:sp>
      <p:sp>
        <p:nvSpPr>
          <p:cNvPr id="3" name="Text Placeholder 3">
            <a:extLst>
              <a:ext uri="{FF2B5EF4-FFF2-40B4-BE49-F238E27FC236}">
                <a16:creationId xmlns:a16="http://schemas.microsoft.com/office/drawing/2014/main" id="{EA2DAA0E-70BC-0A35-1348-7A0958229CE7}"/>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369220635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4 Agenda or Contents - Cor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7657C-55A9-6918-0EC4-B23309DD8732}"/>
              </a:ext>
            </a:extLst>
          </p:cNvPr>
          <p:cNvSpPr/>
          <p:nvPr/>
        </p:nvSpPr>
        <p:spPr>
          <a:xfrm>
            <a:off x="0" y="0"/>
            <a:ext cx="12293600" cy="6057900"/>
          </a:xfrm>
          <a:prstGeom prst="rect">
            <a:avLst/>
          </a:prstGeom>
          <a:solidFill>
            <a:srgbClr val="FF5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42900" y="2266236"/>
            <a:ext cx="11308742" cy="1437576"/>
          </a:xfrm>
        </p:spPr>
        <p:txBody>
          <a:bodyPr>
            <a:noAutofit/>
          </a:bodyPr>
          <a:lstStyle>
            <a:lvl1pPr>
              <a:defRPr sz="8800" baseline="0">
                <a:solidFill>
                  <a:schemeClr val="bg1"/>
                </a:solidFill>
              </a:defRPr>
            </a:lvl1pPr>
          </a:lstStyle>
          <a:p>
            <a:r>
              <a:rPr lang="en-US"/>
              <a:t>Agenda</a:t>
            </a:r>
          </a:p>
        </p:txBody>
      </p:sp>
      <p:sp>
        <p:nvSpPr>
          <p:cNvPr id="6" name="Text Placeholder 5">
            <a:extLst>
              <a:ext uri="{FF2B5EF4-FFF2-40B4-BE49-F238E27FC236}">
                <a16:creationId xmlns:a16="http://schemas.microsoft.com/office/drawing/2014/main" id="{2F9A52F5-A9CA-C032-22EB-BD4929B7E63B}"/>
              </a:ext>
            </a:extLst>
          </p:cNvPr>
          <p:cNvSpPr>
            <a:spLocks noGrp="1"/>
          </p:cNvSpPr>
          <p:nvPr>
            <p:ph type="body" sz="quarter" idx="21" hasCustomPrompt="1"/>
          </p:nvPr>
        </p:nvSpPr>
        <p:spPr>
          <a:xfrm>
            <a:off x="6096000" y="1396462"/>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1</a:t>
            </a:r>
          </a:p>
        </p:txBody>
      </p:sp>
      <p:sp>
        <p:nvSpPr>
          <p:cNvPr id="8" name="Text Placeholder 5">
            <a:extLst>
              <a:ext uri="{FF2B5EF4-FFF2-40B4-BE49-F238E27FC236}">
                <a16:creationId xmlns:a16="http://schemas.microsoft.com/office/drawing/2014/main" id="{6D7E17EA-BCD1-1918-AA0B-4A91D1873FCE}"/>
              </a:ext>
            </a:extLst>
          </p:cNvPr>
          <p:cNvSpPr>
            <a:spLocks noGrp="1"/>
          </p:cNvSpPr>
          <p:nvPr>
            <p:ph type="body" sz="quarter" idx="22" hasCustomPrompt="1"/>
          </p:nvPr>
        </p:nvSpPr>
        <p:spPr>
          <a:xfrm>
            <a:off x="6096000" y="2236626"/>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2</a:t>
            </a:r>
          </a:p>
        </p:txBody>
      </p:sp>
      <p:sp>
        <p:nvSpPr>
          <p:cNvPr id="9" name="Text Placeholder 5">
            <a:extLst>
              <a:ext uri="{FF2B5EF4-FFF2-40B4-BE49-F238E27FC236}">
                <a16:creationId xmlns:a16="http://schemas.microsoft.com/office/drawing/2014/main" id="{253E9488-FC86-7B70-F7E3-A48205BC15C3}"/>
              </a:ext>
            </a:extLst>
          </p:cNvPr>
          <p:cNvSpPr>
            <a:spLocks noGrp="1"/>
          </p:cNvSpPr>
          <p:nvPr>
            <p:ph type="body" sz="quarter" idx="23" hasCustomPrompt="1"/>
          </p:nvPr>
        </p:nvSpPr>
        <p:spPr>
          <a:xfrm>
            <a:off x="6096000" y="3081512"/>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3</a:t>
            </a:r>
          </a:p>
        </p:txBody>
      </p:sp>
      <p:sp>
        <p:nvSpPr>
          <p:cNvPr id="10" name="Text Placeholder 5">
            <a:extLst>
              <a:ext uri="{FF2B5EF4-FFF2-40B4-BE49-F238E27FC236}">
                <a16:creationId xmlns:a16="http://schemas.microsoft.com/office/drawing/2014/main" id="{85F9F7E3-D1AD-16FA-BE1C-58E0A6D9AD0D}"/>
              </a:ext>
            </a:extLst>
          </p:cNvPr>
          <p:cNvSpPr>
            <a:spLocks noGrp="1"/>
          </p:cNvSpPr>
          <p:nvPr>
            <p:ph type="body" sz="quarter" idx="24" hasCustomPrompt="1"/>
          </p:nvPr>
        </p:nvSpPr>
        <p:spPr>
          <a:xfrm>
            <a:off x="6096000" y="3921676"/>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4</a:t>
            </a:r>
          </a:p>
        </p:txBody>
      </p:sp>
      <p:sp>
        <p:nvSpPr>
          <p:cNvPr id="12" name="Text Placeholder 11">
            <a:extLst>
              <a:ext uri="{FF2B5EF4-FFF2-40B4-BE49-F238E27FC236}">
                <a16:creationId xmlns:a16="http://schemas.microsoft.com/office/drawing/2014/main" id="{1F1C31DB-1B14-9A99-D9DD-239F17F7A68B}"/>
              </a:ext>
            </a:extLst>
          </p:cNvPr>
          <p:cNvSpPr>
            <a:spLocks noGrp="1"/>
          </p:cNvSpPr>
          <p:nvPr>
            <p:ph type="body" sz="quarter" idx="25" hasCustomPrompt="1"/>
          </p:nvPr>
        </p:nvSpPr>
        <p:spPr>
          <a:xfrm>
            <a:off x="6704164" y="1687512"/>
            <a:ext cx="4216400" cy="3457575"/>
          </a:xfrm>
          <a:prstGeom prst="rect">
            <a:avLst/>
          </a:prstGeom>
        </p:spPr>
        <p:txBody>
          <a:bodyPr/>
          <a:lstStyle>
            <a:lvl1pPr marL="0" indent="0">
              <a:lnSpc>
                <a:spcPct val="100000"/>
              </a:lnSpc>
              <a:buNone/>
              <a:defRPr sz="1800">
                <a:solidFill>
                  <a:schemeClr val="bg1"/>
                </a:solidFill>
                <a:latin typeface="Montserrat" pitchFamily="2" charset="77"/>
              </a:defRPr>
            </a:lvl1pPr>
            <a:lvl2pPr marL="457200" indent="0">
              <a:buNone/>
              <a:defRPr sz="1800">
                <a:solidFill>
                  <a:schemeClr val="bg1"/>
                </a:solidFill>
                <a:latin typeface="Montserrat" pitchFamily="2" charset="77"/>
              </a:defRPr>
            </a:lvl2pPr>
            <a:lvl3pPr marL="914400" indent="0">
              <a:buNone/>
              <a:defRPr sz="1800">
                <a:solidFill>
                  <a:schemeClr val="bg1"/>
                </a:solidFill>
                <a:latin typeface="Montserrat" pitchFamily="2" charset="77"/>
              </a:defRPr>
            </a:lvl3pPr>
            <a:lvl4pPr marL="1371600" indent="0">
              <a:buNone/>
              <a:defRPr sz="1800">
                <a:solidFill>
                  <a:schemeClr val="bg1"/>
                </a:solidFill>
                <a:latin typeface="Montserrat" pitchFamily="2" charset="77"/>
              </a:defRPr>
            </a:lvl4pPr>
            <a:lvl5pPr marL="1828800" indent="0">
              <a:buNone/>
              <a:defRPr sz="1800">
                <a:solidFill>
                  <a:schemeClr val="bg1"/>
                </a:solidFill>
                <a:latin typeface="Montserrat" pitchFamily="2" charset="77"/>
              </a:defRPr>
            </a:lvl5pPr>
          </a:lstStyle>
          <a:p>
            <a:pPr lvl="0"/>
            <a:r>
              <a:rPr lang="en-US"/>
              <a:t>ABOUT GSG</a:t>
            </a:r>
          </a:p>
          <a:p>
            <a:pPr lvl="0"/>
            <a:endParaRPr lang="en-US"/>
          </a:p>
          <a:p>
            <a:pPr lvl="0"/>
            <a:r>
              <a:rPr lang="en-US"/>
              <a:t>HOW WE SEE IT</a:t>
            </a:r>
          </a:p>
          <a:p>
            <a:pPr lvl="0"/>
            <a:endParaRPr lang="en-US"/>
          </a:p>
          <a:p>
            <a:pPr lvl="0"/>
            <a:r>
              <a:rPr lang="en-US"/>
              <a:t>OUR CAPABILITIES</a:t>
            </a:r>
          </a:p>
          <a:p>
            <a:pPr lvl="0"/>
            <a:endParaRPr lang="en-US"/>
          </a:p>
          <a:p>
            <a:pPr lvl="0"/>
            <a:r>
              <a:rPr lang="en-US"/>
              <a:t>OUR EXPERIENCE</a:t>
            </a:r>
          </a:p>
        </p:txBody>
      </p:sp>
      <p:sp>
        <p:nvSpPr>
          <p:cNvPr id="3" name="Text Placeholder 3">
            <a:extLst>
              <a:ext uri="{FF2B5EF4-FFF2-40B4-BE49-F238E27FC236}">
                <a16:creationId xmlns:a16="http://schemas.microsoft.com/office/drawing/2014/main" id="{7B26CF0D-3AAB-92D2-1F8E-ED370A7CEB0A}"/>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02399275"/>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Section Slid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B8445FC2-C8E3-3345-8E2D-74217D2B3C73}"/>
              </a:ext>
            </a:extLst>
          </p:cNvPr>
          <p:cNvSpPr>
            <a:spLocks noGrp="1"/>
          </p:cNvSpPr>
          <p:nvPr>
            <p:ph type="pic" sz="quarter" idx="11" hasCustomPrompt="1"/>
          </p:nvPr>
        </p:nvSpPr>
        <p:spPr>
          <a:xfrm>
            <a:off x="164892" y="164891"/>
            <a:ext cx="11857219" cy="5898811"/>
          </a:xfrm>
          <a:prstGeom prst="rect">
            <a:avLst/>
          </a:prstGeom>
          <a:solidFill>
            <a:schemeClr val="tx1"/>
          </a:solidFill>
        </p:spPr>
        <p:txBody>
          <a:bodyPr anchor="ctr"/>
          <a:lstStyle>
            <a:lvl1pPr marL="0" indent="0" algn="ctr">
              <a:buNone/>
              <a:defRPr sz="1800">
                <a:latin typeface="Montserrat" pitchFamily="2" charset="77"/>
              </a:defRPr>
            </a:lvl1pPr>
          </a:lstStyle>
          <a:p>
            <a:r>
              <a:rPr lang="en-US" dirty="0"/>
              <a:t>Click here to insert custom photo</a:t>
            </a:r>
          </a:p>
        </p:txBody>
      </p:sp>
      <p:sp>
        <p:nvSpPr>
          <p:cNvPr id="13" name="Text Placeholder 35">
            <a:extLst>
              <a:ext uri="{FF2B5EF4-FFF2-40B4-BE49-F238E27FC236}">
                <a16:creationId xmlns:a16="http://schemas.microsoft.com/office/drawing/2014/main" id="{B33B95AD-6D22-0D4D-9AE4-6C27F290BFB5}"/>
              </a:ext>
            </a:extLst>
          </p:cNvPr>
          <p:cNvSpPr>
            <a:spLocks noGrp="1"/>
          </p:cNvSpPr>
          <p:nvPr>
            <p:ph type="body" sz="quarter" idx="10" hasCustomPrompt="1"/>
          </p:nvPr>
        </p:nvSpPr>
        <p:spPr>
          <a:xfrm>
            <a:off x="342900" y="2357438"/>
            <a:ext cx="5105400" cy="2886075"/>
          </a:xfrm>
          <a:prstGeom prst="rect">
            <a:avLst/>
          </a:prstGeom>
        </p:spPr>
        <p:txBody>
          <a:bodyPr lIns="0" rIns="0"/>
          <a:lstStyle>
            <a:lvl1pPr marL="0" indent="0">
              <a:lnSpc>
                <a:spcPct val="100000"/>
              </a:lnSpc>
              <a:buNone/>
              <a:defRPr sz="4800" b="1" i="0">
                <a:solidFill>
                  <a:schemeClr val="bg1"/>
                </a:solidFill>
                <a:latin typeface="Montserrat" pitchFamily="2" charset="77"/>
              </a:defRPr>
            </a:lvl1pPr>
            <a:lvl2pPr marL="457200" indent="0">
              <a:buNone/>
              <a:defRPr sz="4800" b="1" i="0">
                <a:solidFill>
                  <a:schemeClr val="bg1"/>
                </a:solidFill>
                <a:latin typeface="Montserrat SemiBold" pitchFamily="2" charset="77"/>
              </a:defRPr>
            </a:lvl2pPr>
            <a:lvl3pPr marL="914400" indent="0">
              <a:buNone/>
              <a:defRPr sz="4800" b="1" i="0">
                <a:solidFill>
                  <a:schemeClr val="bg1"/>
                </a:solidFill>
                <a:latin typeface="Montserrat SemiBold" pitchFamily="2" charset="77"/>
              </a:defRPr>
            </a:lvl3pPr>
            <a:lvl4pPr marL="1371600" indent="0">
              <a:buNone/>
              <a:defRPr sz="4800" b="1" i="0">
                <a:solidFill>
                  <a:schemeClr val="bg1"/>
                </a:solidFill>
                <a:latin typeface="Montserrat SemiBold" pitchFamily="2" charset="77"/>
              </a:defRPr>
            </a:lvl4pPr>
            <a:lvl5pPr marL="1828800" indent="0">
              <a:buNone/>
              <a:defRPr sz="4800" b="1" i="0">
                <a:solidFill>
                  <a:schemeClr val="bg1"/>
                </a:solidFill>
                <a:latin typeface="Montserrat SemiBold" pitchFamily="2" charset="77"/>
              </a:defRPr>
            </a:lvl5pPr>
          </a:lstStyle>
          <a:p>
            <a:pPr lvl="0"/>
            <a:r>
              <a:rPr lang="en-US"/>
              <a:t>Section Title Goes Here</a:t>
            </a:r>
          </a:p>
        </p:txBody>
      </p:sp>
      <p:sp>
        <p:nvSpPr>
          <p:cNvPr id="14" name="Text Placeholder 37">
            <a:extLst>
              <a:ext uri="{FF2B5EF4-FFF2-40B4-BE49-F238E27FC236}">
                <a16:creationId xmlns:a16="http://schemas.microsoft.com/office/drawing/2014/main" id="{530F65E9-7A1F-7D4B-9065-50A8180669A0}"/>
              </a:ext>
            </a:extLst>
          </p:cNvPr>
          <p:cNvSpPr>
            <a:spLocks noGrp="1"/>
          </p:cNvSpPr>
          <p:nvPr>
            <p:ph type="body" sz="quarter" idx="12" hasCustomPrompt="1"/>
          </p:nvPr>
        </p:nvSpPr>
        <p:spPr>
          <a:xfrm>
            <a:off x="342900" y="509343"/>
            <a:ext cx="2116138" cy="515937"/>
          </a:xfrm>
          <a:prstGeom prst="rect">
            <a:avLst/>
          </a:prstGeom>
        </p:spPr>
        <p:txBody>
          <a:bodyPr lIns="0" rIns="0"/>
          <a:lstStyle>
            <a:lvl1pPr marL="0" indent="0">
              <a:buNone/>
              <a:defRPr sz="1400" spc="100" baseline="0">
                <a:solidFill>
                  <a:schemeClr val="bg1"/>
                </a:solidFill>
                <a:latin typeface="Montserrat" pitchFamily="2" charset="77"/>
              </a:defRPr>
            </a:lvl1pPr>
            <a:lvl2pPr marL="457200" indent="0">
              <a:buNone/>
              <a:defRPr sz="1400">
                <a:solidFill>
                  <a:schemeClr val="bg1"/>
                </a:solidFill>
                <a:latin typeface="Montserrat" pitchFamily="2" charset="77"/>
              </a:defRPr>
            </a:lvl2pPr>
            <a:lvl3pPr marL="914400" indent="0">
              <a:buNone/>
              <a:defRPr sz="1400">
                <a:solidFill>
                  <a:schemeClr val="bg1"/>
                </a:solidFill>
                <a:latin typeface="Montserrat" pitchFamily="2" charset="77"/>
              </a:defRPr>
            </a:lvl3pPr>
            <a:lvl4pPr marL="1371600" indent="0">
              <a:buNone/>
              <a:defRPr sz="1400">
                <a:solidFill>
                  <a:schemeClr val="bg1"/>
                </a:solidFill>
                <a:latin typeface="Montserrat" pitchFamily="2" charset="77"/>
              </a:defRPr>
            </a:lvl4pPr>
            <a:lvl5pPr marL="1828800" indent="0">
              <a:buNone/>
              <a:defRPr sz="1400">
                <a:solidFill>
                  <a:schemeClr val="bg1"/>
                </a:solidFill>
                <a:latin typeface="Montserrat" pitchFamily="2" charset="77"/>
              </a:defRPr>
            </a:lvl5pPr>
          </a:lstStyle>
          <a:p>
            <a:pPr lvl="0"/>
            <a:r>
              <a:rPr lang="en-US"/>
              <a:t>SECTION 1</a:t>
            </a:r>
          </a:p>
        </p:txBody>
      </p:sp>
      <p:sp>
        <p:nvSpPr>
          <p:cNvPr id="2" name="Text Placeholder 3">
            <a:extLst>
              <a:ext uri="{FF2B5EF4-FFF2-40B4-BE49-F238E27FC236}">
                <a16:creationId xmlns:a16="http://schemas.microsoft.com/office/drawing/2014/main" id="{04363E1A-36BF-3A13-7A8A-D8A7D2A160ED}"/>
              </a:ext>
            </a:extLst>
          </p:cNvPr>
          <p:cNvSpPr>
            <a:spLocks noGrp="1"/>
          </p:cNvSpPr>
          <p:nvPr>
            <p:ph type="body" sz="quarter" idx="13"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164528198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uote or Testimoni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754C2B-4359-4648-9BAE-EE25B948172A}"/>
              </a:ext>
            </a:extLst>
          </p:cNvPr>
          <p:cNvSpPr/>
          <p:nvPr/>
        </p:nvSpPr>
        <p:spPr>
          <a:xfrm>
            <a:off x="-67157" y="-157655"/>
            <a:ext cx="12404523" cy="62155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FB53AC78-1727-B049-92C1-C653047595E3}"/>
              </a:ext>
            </a:extLst>
          </p:cNvPr>
          <p:cNvSpPr>
            <a:spLocks noGrp="1"/>
          </p:cNvSpPr>
          <p:nvPr>
            <p:ph type="body" sz="quarter" idx="10" hasCustomPrompt="1"/>
          </p:nvPr>
        </p:nvSpPr>
        <p:spPr>
          <a:xfrm>
            <a:off x="1728956" y="1860786"/>
            <a:ext cx="9159439" cy="3216275"/>
          </a:xfrm>
          <a:prstGeom prst="rect">
            <a:avLst/>
          </a:prstGeom>
        </p:spPr>
        <p:txBody>
          <a:bodyPr lIns="0"/>
          <a:lstStyle>
            <a:lvl1pPr marL="114300" indent="0">
              <a:lnSpc>
                <a:spcPct val="120000"/>
              </a:lnSpc>
              <a:spcBef>
                <a:spcPts val="0"/>
              </a:spcBef>
              <a:buClr>
                <a:schemeClr val="dk1"/>
              </a:buClr>
              <a:buSzPts val="1800"/>
              <a:buNone/>
              <a:defRPr sz="3200" b="1">
                <a:solidFill>
                  <a:schemeClr val="bg1"/>
                </a:solidFill>
                <a:latin typeface="Montserrat" pitchFamily="2" charset="77"/>
              </a:defRPr>
            </a:lvl1pPr>
            <a:lvl2pPr marL="457200" indent="0">
              <a:buNone/>
              <a:defRPr sz="3600" b="1">
                <a:latin typeface="Montserrat" pitchFamily="2" charset="77"/>
              </a:defRPr>
            </a:lvl2pPr>
            <a:lvl3pPr marL="914400" indent="0">
              <a:buNone/>
              <a:defRPr sz="3600" b="1">
                <a:latin typeface="Montserrat" pitchFamily="2" charset="77"/>
              </a:defRPr>
            </a:lvl3pPr>
            <a:lvl4pPr marL="1371600" indent="0">
              <a:buNone/>
              <a:defRPr sz="3600" b="1">
                <a:latin typeface="Montserrat" pitchFamily="2" charset="77"/>
              </a:defRPr>
            </a:lvl4pPr>
            <a:lvl5pPr marL="1828800" indent="0">
              <a:buNone/>
              <a:defRPr sz="3600" b="1">
                <a:latin typeface="Montserrat" pitchFamily="2" charset="77"/>
              </a:defRPr>
            </a:lvl5pPr>
          </a:lstStyle>
          <a:p>
            <a:pPr marL="114300" indent="0">
              <a:lnSpc>
                <a:spcPct val="120000"/>
              </a:lnSpc>
              <a:spcBef>
                <a:spcPts val="0"/>
              </a:spcBef>
              <a:buClr>
                <a:schemeClr val="dk1"/>
              </a:buClr>
              <a:buSzPts val="1800"/>
              <a:buNone/>
            </a:pPr>
            <a:r>
              <a:rPr lang="en-US" sz="3200" b="1" i="0" u="none" strike="noStrike">
                <a:solidFill>
                  <a:schemeClr val="bg1"/>
                </a:solidFill>
                <a:effectLst/>
                <a:latin typeface="Montserrat" pitchFamily="2" charset="77"/>
              </a:rPr>
              <a:t>This is a slide for sharing one concise and compelling quote or testimonial when you want to make a statement. </a:t>
            </a:r>
          </a:p>
          <a:p>
            <a:pPr marL="114300" indent="0">
              <a:lnSpc>
                <a:spcPct val="120000"/>
              </a:lnSpc>
              <a:spcBef>
                <a:spcPts val="0"/>
              </a:spcBef>
              <a:buClr>
                <a:schemeClr val="dk1"/>
              </a:buClr>
              <a:buSzPts val="1800"/>
              <a:buNone/>
            </a:pPr>
            <a:br>
              <a:rPr lang="en-US" sz="2400" b="1">
                <a:solidFill>
                  <a:srgbClr val="000C1B"/>
                </a:solidFill>
                <a:latin typeface="Montserrat" pitchFamily="2" charset="77"/>
              </a:rPr>
            </a:br>
            <a:r>
              <a:rPr lang="en-US" sz="1800">
                <a:solidFill>
                  <a:srgbClr val="052260"/>
                </a:solidFill>
                <a:latin typeface="Montserrat SemiBold" pitchFamily="2" charset="77"/>
              </a:rPr>
              <a:t>— FIRSTNAME LASTNAME</a:t>
            </a:r>
            <a:br>
              <a:rPr lang="en-US" sz="1800">
                <a:solidFill>
                  <a:srgbClr val="052260"/>
                </a:solidFill>
                <a:latin typeface="Montserrat SemiBold" pitchFamily="2" charset="77"/>
              </a:rPr>
            </a:br>
            <a:r>
              <a:rPr lang="en-US" sz="1800">
                <a:solidFill>
                  <a:srgbClr val="052260"/>
                </a:solidFill>
                <a:latin typeface="Montserrat SemiBold" pitchFamily="2" charset="77"/>
              </a:rPr>
              <a:t>    Add Job Title Here if Needed</a:t>
            </a:r>
          </a:p>
        </p:txBody>
      </p:sp>
      <p:sp>
        <p:nvSpPr>
          <p:cNvPr id="2" name="Google Shape;61;p14">
            <a:extLst>
              <a:ext uri="{FF2B5EF4-FFF2-40B4-BE49-F238E27FC236}">
                <a16:creationId xmlns:a16="http://schemas.microsoft.com/office/drawing/2014/main" id="{7B01C485-EC3F-95C8-1B49-2E059BC1520C}"/>
              </a:ext>
            </a:extLst>
          </p:cNvPr>
          <p:cNvSpPr txBox="1">
            <a:spLocks/>
          </p:cNvSpPr>
          <p:nvPr/>
        </p:nvSpPr>
        <p:spPr>
          <a:xfrm>
            <a:off x="-98476" y="-2239984"/>
            <a:ext cx="2774053" cy="428803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indent="0">
              <a:lnSpc>
                <a:spcPct val="120000"/>
              </a:lnSpc>
              <a:spcBef>
                <a:spcPts val="0"/>
              </a:spcBef>
              <a:buClr>
                <a:schemeClr val="dk1"/>
              </a:buClr>
              <a:buSzPts val="1800"/>
              <a:buNone/>
            </a:pPr>
            <a:r>
              <a:rPr lang="en-US" sz="50000" dirty="0">
                <a:solidFill>
                  <a:srgbClr val="052260"/>
                </a:solidFill>
                <a:latin typeface="Georgia" panose="02040502050405020303" pitchFamily="18" charset="0"/>
              </a:rPr>
              <a:t>“</a:t>
            </a:r>
          </a:p>
        </p:txBody>
      </p:sp>
      <p:sp>
        <p:nvSpPr>
          <p:cNvPr id="3" name="Text Placeholder 3">
            <a:extLst>
              <a:ext uri="{FF2B5EF4-FFF2-40B4-BE49-F238E27FC236}">
                <a16:creationId xmlns:a16="http://schemas.microsoft.com/office/drawing/2014/main" id="{2B615342-F38A-07BC-40B8-E05649552F62}"/>
              </a:ext>
            </a:extLst>
          </p:cNvPr>
          <p:cNvSpPr>
            <a:spLocks noGrp="1"/>
          </p:cNvSpPr>
          <p:nvPr>
            <p:ph type="body" sz="quarter" idx="11"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83006034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xt + photo coll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422" y="342900"/>
            <a:ext cx="5435809" cy="1105890"/>
          </a:xfrm>
        </p:spPr>
        <p:txBody>
          <a:bodyPr/>
          <a:lstStyle>
            <a:lvl1pPr>
              <a:defRPr baseline="0"/>
            </a:lvl1pPr>
          </a:lstStyle>
          <a:p>
            <a:r>
              <a:rPr lang="en-US"/>
              <a:t>One column of text with </a:t>
            </a:r>
            <a:br>
              <a:rPr lang="en-US"/>
            </a:br>
            <a:r>
              <a:rPr lang="en-US"/>
              <a:t>an image collage</a:t>
            </a:r>
          </a:p>
        </p:txBody>
      </p:sp>
      <p:sp>
        <p:nvSpPr>
          <p:cNvPr id="5" name="Text Placeholder 4"/>
          <p:cNvSpPr>
            <a:spLocks noGrp="1"/>
          </p:cNvSpPr>
          <p:nvPr>
            <p:ph type="body" sz="quarter" idx="14" hasCustomPrompt="1"/>
          </p:nvPr>
        </p:nvSpPr>
        <p:spPr>
          <a:xfrm>
            <a:off x="346423" y="1600200"/>
            <a:ext cx="5435808" cy="4229100"/>
          </a:xfrm>
          <a:prstGeom prst="rect">
            <a:avLst/>
          </a:prstGeom>
        </p:spPr>
        <p:txBody>
          <a:bodyPr lIns="0"/>
          <a:lstStyle>
            <a:lvl1pPr marL="0" indent="0">
              <a:lnSpc>
                <a:spcPct val="150000"/>
              </a:lnSpc>
              <a:buNone/>
              <a:defRPr sz="1600" baseline="0">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body copy text here. This layout may be used for case studies with just a brief bit of text and a relevant image to the right, or a report-style slide when you need to include more text and an image to make an engaging layout.</a:t>
            </a:r>
          </a:p>
        </p:txBody>
      </p:sp>
      <p:sp>
        <p:nvSpPr>
          <p:cNvPr id="10" name="Picture Placeholder 9"/>
          <p:cNvSpPr>
            <a:spLocks noGrp="1"/>
          </p:cNvSpPr>
          <p:nvPr>
            <p:ph type="pic" sz="quarter" idx="15" hasCustomPrompt="1"/>
          </p:nvPr>
        </p:nvSpPr>
        <p:spPr>
          <a:xfrm>
            <a:off x="6096000" y="-19692"/>
            <a:ext cx="3043247" cy="3043247"/>
          </a:xfrm>
          <a:prstGeom prst="rect">
            <a:avLst/>
          </a:prstGeom>
          <a:solidFill>
            <a:schemeClr val="bg1">
              <a:lumMod val="85000"/>
            </a:schemeClr>
          </a:solidFill>
        </p:spPr>
        <p:txBody>
          <a:bodyPr/>
          <a:lstStyle>
            <a:lvl1pPr marL="0" indent="0">
              <a:buNone/>
              <a:defRPr sz="1800" baseline="0"/>
            </a:lvl1pPr>
          </a:lstStyle>
          <a:p>
            <a:r>
              <a:rPr lang="en-US" dirty="0"/>
              <a:t>Use this picture box to add a photo or illustration</a:t>
            </a:r>
          </a:p>
        </p:txBody>
      </p:sp>
      <p:sp>
        <p:nvSpPr>
          <p:cNvPr id="14" name="Picture Placeholder 9">
            <a:extLst>
              <a:ext uri="{FF2B5EF4-FFF2-40B4-BE49-F238E27FC236}">
                <a16:creationId xmlns:a16="http://schemas.microsoft.com/office/drawing/2014/main" id="{6530402D-A54F-984B-9C7A-D75963D1A9E1}"/>
              </a:ext>
            </a:extLst>
          </p:cNvPr>
          <p:cNvSpPr>
            <a:spLocks noGrp="1"/>
          </p:cNvSpPr>
          <p:nvPr>
            <p:ph type="pic" sz="quarter" idx="16" hasCustomPrompt="1"/>
          </p:nvPr>
        </p:nvSpPr>
        <p:spPr>
          <a:xfrm>
            <a:off x="9148753" y="-19692"/>
            <a:ext cx="3043247" cy="3043247"/>
          </a:xfrm>
          <a:prstGeom prst="rect">
            <a:avLst/>
          </a:prstGeom>
          <a:solidFill>
            <a:schemeClr val="bg1">
              <a:lumMod val="95000"/>
            </a:schemeClr>
          </a:solidFill>
        </p:spPr>
        <p:txBody>
          <a:bodyPr/>
          <a:lstStyle>
            <a:lvl1pPr marL="0" indent="0">
              <a:buNone/>
              <a:defRPr sz="1800" baseline="0"/>
            </a:lvl1pPr>
          </a:lstStyle>
          <a:p>
            <a:r>
              <a:rPr lang="en-US" dirty="0"/>
              <a:t>Use this picture box to add a photo or illustration</a:t>
            </a:r>
          </a:p>
        </p:txBody>
      </p:sp>
      <p:sp>
        <p:nvSpPr>
          <p:cNvPr id="15" name="Picture Placeholder 9">
            <a:extLst>
              <a:ext uri="{FF2B5EF4-FFF2-40B4-BE49-F238E27FC236}">
                <a16:creationId xmlns:a16="http://schemas.microsoft.com/office/drawing/2014/main" id="{C85B7EC9-54EC-5F40-A343-DEBD83C99FB2}"/>
              </a:ext>
            </a:extLst>
          </p:cNvPr>
          <p:cNvSpPr>
            <a:spLocks noGrp="1"/>
          </p:cNvSpPr>
          <p:nvPr>
            <p:ph type="pic" sz="quarter" idx="17" hasCustomPrompt="1"/>
          </p:nvPr>
        </p:nvSpPr>
        <p:spPr>
          <a:xfrm>
            <a:off x="6096000" y="3009700"/>
            <a:ext cx="3043247" cy="3043247"/>
          </a:xfrm>
          <a:prstGeom prst="rect">
            <a:avLst/>
          </a:prstGeom>
          <a:solidFill>
            <a:schemeClr val="bg1">
              <a:lumMod val="95000"/>
            </a:schemeClr>
          </a:solidFill>
        </p:spPr>
        <p:txBody>
          <a:bodyPr/>
          <a:lstStyle>
            <a:lvl1pPr marL="0" indent="0">
              <a:buNone/>
              <a:defRPr sz="1800" baseline="0"/>
            </a:lvl1pPr>
          </a:lstStyle>
          <a:p>
            <a:r>
              <a:rPr lang="en-US" dirty="0"/>
              <a:t>Use this picture box to add a photo or illustration</a:t>
            </a:r>
          </a:p>
        </p:txBody>
      </p:sp>
      <p:sp>
        <p:nvSpPr>
          <p:cNvPr id="16" name="Picture Placeholder 9">
            <a:extLst>
              <a:ext uri="{FF2B5EF4-FFF2-40B4-BE49-F238E27FC236}">
                <a16:creationId xmlns:a16="http://schemas.microsoft.com/office/drawing/2014/main" id="{B8B571D1-641F-9045-A60A-85AE0F55F9EB}"/>
              </a:ext>
            </a:extLst>
          </p:cNvPr>
          <p:cNvSpPr>
            <a:spLocks noGrp="1"/>
          </p:cNvSpPr>
          <p:nvPr>
            <p:ph type="pic" sz="quarter" idx="18" hasCustomPrompt="1"/>
          </p:nvPr>
        </p:nvSpPr>
        <p:spPr>
          <a:xfrm>
            <a:off x="9148753" y="3009700"/>
            <a:ext cx="3043247" cy="3043247"/>
          </a:xfrm>
          <a:prstGeom prst="rect">
            <a:avLst/>
          </a:prstGeom>
          <a:solidFill>
            <a:schemeClr val="bg1">
              <a:lumMod val="85000"/>
            </a:schemeClr>
          </a:solidFill>
        </p:spPr>
        <p:txBody>
          <a:bodyPr/>
          <a:lstStyle>
            <a:lvl1pPr marL="0" indent="0">
              <a:buNone/>
              <a:defRPr sz="1800" baseline="0"/>
            </a:lvl1pPr>
          </a:lstStyle>
          <a:p>
            <a:r>
              <a:rPr lang="en-US" dirty="0"/>
              <a:t>Use this picture box to add a photo or illustration</a:t>
            </a:r>
          </a:p>
        </p:txBody>
      </p:sp>
      <p:sp>
        <p:nvSpPr>
          <p:cNvPr id="3" name="Text Placeholder 3">
            <a:extLst>
              <a:ext uri="{FF2B5EF4-FFF2-40B4-BE49-F238E27FC236}">
                <a16:creationId xmlns:a16="http://schemas.microsoft.com/office/drawing/2014/main" id="{680EE148-D5A2-F888-8399-B3E482B61039}"/>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5647154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xt + single photo">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6530402D-A54F-984B-9C7A-D75963D1A9E1}"/>
              </a:ext>
            </a:extLst>
          </p:cNvPr>
          <p:cNvSpPr>
            <a:spLocks noGrp="1"/>
          </p:cNvSpPr>
          <p:nvPr>
            <p:ph type="pic" sz="quarter" idx="16" hasCustomPrompt="1"/>
          </p:nvPr>
        </p:nvSpPr>
        <p:spPr>
          <a:xfrm>
            <a:off x="5391397" y="-92332"/>
            <a:ext cx="8595360" cy="6150232"/>
          </a:xfrm>
          <a:prstGeom prst="parallelogram">
            <a:avLst/>
          </a:prstGeom>
          <a:solidFill>
            <a:schemeClr val="bg1">
              <a:lumMod val="95000"/>
            </a:schemeClr>
          </a:solidFill>
        </p:spPr>
        <p:txBody>
          <a:bodyPr/>
          <a:lstStyle>
            <a:lvl1pPr marL="0" indent="0">
              <a:buNone/>
              <a:defRPr sz="1800" baseline="0"/>
            </a:lvl1pPr>
          </a:lstStyle>
          <a:p>
            <a:r>
              <a:rPr lang="en-US" dirty="0"/>
              <a:t>Use this picture box to add a photo or illustration</a:t>
            </a:r>
          </a:p>
        </p:txBody>
      </p:sp>
      <p:cxnSp>
        <p:nvCxnSpPr>
          <p:cNvPr id="9" name="Straight Connector 8">
            <a:extLst>
              <a:ext uri="{FF2B5EF4-FFF2-40B4-BE49-F238E27FC236}">
                <a16:creationId xmlns:a16="http://schemas.microsoft.com/office/drawing/2014/main" id="{D330DCAC-3D8E-3743-A57F-3242CA2750E8}"/>
              </a:ext>
            </a:extLst>
          </p:cNvPr>
          <p:cNvCxnSpPr>
            <a:cxnSpLocks/>
          </p:cNvCxnSpPr>
          <p:nvPr/>
        </p:nvCxnSpPr>
        <p:spPr>
          <a:xfrm flipH="1">
            <a:off x="5535370" y="-285008"/>
            <a:ext cx="1601700" cy="634290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346422" y="342900"/>
            <a:ext cx="5435809" cy="1105890"/>
          </a:xfrm>
        </p:spPr>
        <p:txBody>
          <a:bodyPr/>
          <a:lstStyle>
            <a:lvl1pPr>
              <a:defRPr baseline="0"/>
            </a:lvl1pPr>
          </a:lstStyle>
          <a:p>
            <a:r>
              <a:rPr lang="en-US"/>
              <a:t>One column of text with </a:t>
            </a:r>
            <a:br>
              <a:rPr lang="en-US"/>
            </a:br>
            <a:r>
              <a:rPr lang="en-US"/>
              <a:t>a single image</a:t>
            </a:r>
          </a:p>
        </p:txBody>
      </p:sp>
      <p:sp>
        <p:nvSpPr>
          <p:cNvPr id="5" name="Text Placeholder 4"/>
          <p:cNvSpPr>
            <a:spLocks noGrp="1"/>
          </p:cNvSpPr>
          <p:nvPr>
            <p:ph type="body" sz="quarter" idx="14" hasCustomPrompt="1"/>
          </p:nvPr>
        </p:nvSpPr>
        <p:spPr>
          <a:xfrm>
            <a:off x="346423" y="1600200"/>
            <a:ext cx="5435808" cy="4229100"/>
          </a:xfrm>
          <a:prstGeom prst="rect">
            <a:avLst/>
          </a:prstGeom>
        </p:spPr>
        <p:txBody>
          <a:bodyPr lIns="0"/>
          <a:lstStyle>
            <a:lvl1pPr marL="0" indent="0">
              <a:lnSpc>
                <a:spcPct val="150000"/>
              </a:lnSpc>
              <a:buNone/>
              <a:defRPr sz="1600" baseline="0">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body copy text here. This layout may be used for case studies with just a brief bit of text and a relevant image to the right, or a report-style slide when you need to include more text and an image to make an engaging layout.</a:t>
            </a:r>
          </a:p>
        </p:txBody>
      </p:sp>
      <p:sp>
        <p:nvSpPr>
          <p:cNvPr id="3" name="Text Placeholder 3">
            <a:extLst>
              <a:ext uri="{FF2B5EF4-FFF2-40B4-BE49-F238E27FC236}">
                <a16:creationId xmlns:a16="http://schemas.microsoft.com/office/drawing/2014/main" id="{BB31840A-6481-DD4D-4E7C-12F7048AAF33}"/>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351091704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sigh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1" y="1728355"/>
            <a:ext cx="4118264" cy="2220191"/>
          </a:xfrm>
        </p:spPr>
        <p:txBody>
          <a:bodyPr>
            <a:normAutofit/>
          </a:bodyPr>
          <a:lstStyle>
            <a:lvl1pPr>
              <a:defRPr sz="3600" baseline="0">
                <a:solidFill>
                  <a:schemeClr val="bg1"/>
                </a:solidFill>
              </a:defRPr>
            </a:lvl1pPr>
          </a:lstStyle>
          <a:p>
            <a:r>
              <a:rPr lang="en-US"/>
              <a:t>One insight or thought with a few supporting points</a:t>
            </a:r>
          </a:p>
        </p:txBody>
      </p:sp>
      <p:sp>
        <p:nvSpPr>
          <p:cNvPr id="8" name="Text Placeholder 7">
            <a:extLst>
              <a:ext uri="{FF2B5EF4-FFF2-40B4-BE49-F238E27FC236}">
                <a16:creationId xmlns:a16="http://schemas.microsoft.com/office/drawing/2014/main" id="{8EAF3932-25BD-4247-84F1-A8C8D51E2C58}"/>
              </a:ext>
            </a:extLst>
          </p:cNvPr>
          <p:cNvSpPr>
            <a:spLocks noGrp="1"/>
          </p:cNvSpPr>
          <p:nvPr>
            <p:ph type="body" sz="quarter" idx="13" hasCustomPrompt="1"/>
          </p:nvPr>
        </p:nvSpPr>
        <p:spPr>
          <a:xfrm>
            <a:off x="6111875" y="1600200"/>
            <a:ext cx="5737225" cy="3021013"/>
          </a:xfrm>
          <a:prstGeom prst="rect">
            <a:avLst/>
          </a:prstGeom>
        </p:spPr>
        <p:txBody>
          <a:bodyPr lIns="0" rIns="0"/>
          <a:lstStyle>
            <a:lvl1pPr marL="342900" indent="-342900">
              <a:lnSpc>
                <a:spcPct val="150000"/>
              </a:lnSpc>
              <a:buClr>
                <a:schemeClr val="bg2"/>
              </a:buClr>
              <a:buFont typeface="Courier New" panose="02070309020205020404" pitchFamily="49" charset="0"/>
              <a:buChar char="o"/>
              <a:defRPr sz="2000">
                <a:latin typeface="Montserrat" pitchFamily="2" charset="77"/>
              </a:defRPr>
            </a:lvl1pPr>
            <a:lvl2pPr marL="457200" indent="0">
              <a:buNone/>
              <a:defRPr sz="2000">
                <a:latin typeface="Montserrat" pitchFamily="2" charset="77"/>
              </a:defRPr>
            </a:lvl2pPr>
            <a:lvl3pPr marL="914400" indent="0">
              <a:buNone/>
              <a:defRPr sz="2000">
                <a:latin typeface="Montserrat" pitchFamily="2" charset="77"/>
              </a:defRPr>
            </a:lvl3pPr>
            <a:lvl4pPr marL="1371600" indent="0">
              <a:buNone/>
              <a:defRPr sz="2000">
                <a:latin typeface="Montserrat" pitchFamily="2" charset="77"/>
              </a:defRPr>
            </a:lvl4pPr>
            <a:lvl5pPr marL="1828800" indent="0">
              <a:buNone/>
              <a:defRPr sz="2000">
                <a:latin typeface="Montserrat" pitchFamily="2" charset="77"/>
              </a:defRPr>
            </a:lvl5pPr>
          </a:lstStyle>
          <a:p>
            <a:pPr lvl="0"/>
            <a:r>
              <a:rPr lang="en-US"/>
              <a:t>Supporting point One on one line</a:t>
            </a:r>
          </a:p>
          <a:p>
            <a:pPr lvl="0"/>
            <a:r>
              <a:rPr lang="en-US"/>
              <a:t>Supporting point Two on one line</a:t>
            </a:r>
          </a:p>
          <a:p>
            <a:pPr lvl="0"/>
            <a:r>
              <a:rPr lang="en-US"/>
              <a:t>Supporting point Three on one line</a:t>
            </a:r>
          </a:p>
          <a:p>
            <a:pPr lvl="0"/>
            <a:r>
              <a:rPr lang="en-US"/>
              <a:t>Supporting point Four on one line</a:t>
            </a:r>
          </a:p>
          <a:p>
            <a:pPr lvl="0"/>
            <a:r>
              <a:rPr lang="en-US"/>
              <a:t>Supporting point Five on one line</a:t>
            </a:r>
          </a:p>
        </p:txBody>
      </p:sp>
      <p:sp>
        <p:nvSpPr>
          <p:cNvPr id="3" name="Text Placeholder 3">
            <a:extLst>
              <a:ext uri="{FF2B5EF4-FFF2-40B4-BE49-F238E27FC236}">
                <a16:creationId xmlns:a16="http://schemas.microsoft.com/office/drawing/2014/main" id="{2FD9025C-4D3B-24EC-9002-72FEBC21E189}"/>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58255876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am bios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9114" y="854559"/>
            <a:ext cx="7712512" cy="613064"/>
          </a:xfrm>
        </p:spPr>
        <p:txBody>
          <a:bodyPr/>
          <a:lstStyle>
            <a:lvl1pPr>
              <a:defRPr baseline="0">
                <a:solidFill>
                  <a:schemeClr val="bg2"/>
                </a:solidFill>
              </a:defRPr>
            </a:lvl1pPr>
          </a:lstStyle>
          <a:p>
            <a:r>
              <a:rPr lang="en-US"/>
              <a:t>Name </a:t>
            </a:r>
            <a:r>
              <a:rPr lang="en-US" err="1"/>
              <a:t>Lastname</a:t>
            </a:r>
            <a:r>
              <a:rPr lang="en-US"/>
              <a:t>, Title</a:t>
            </a:r>
          </a:p>
        </p:txBody>
      </p:sp>
      <p:sp>
        <p:nvSpPr>
          <p:cNvPr id="5" name="Picture Placeholder 4"/>
          <p:cNvSpPr>
            <a:spLocks noGrp="1"/>
          </p:cNvSpPr>
          <p:nvPr>
            <p:ph type="pic" sz="quarter" idx="11" hasCustomPrompt="1"/>
          </p:nvPr>
        </p:nvSpPr>
        <p:spPr>
          <a:xfrm>
            <a:off x="555159" y="1022545"/>
            <a:ext cx="3200400" cy="32004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9" name="Text Placeholder 8"/>
          <p:cNvSpPr>
            <a:spLocks noGrp="1"/>
          </p:cNvSpPr>
          <p:nvPr>
            <p:ph type="body" sz="quarter" idx="13" hasCustomPrompt="1"/>
          </p:nvPr>
        </p:nvSpPr>
        <p:spPr>
          <a:xfrm>
            <a:off x="4178843" y="1412203"/>
            <a:ext cx="7671218" cy="4361677"/>
          </a:xfrm>
          <a:prstGeom prst="rect">
            <a:avLst/>
          </a:prstGeom>
        </p:spPr>
        <p:txBody>
          <a:bodyPr lIns="0" rIns="0"/>
          <a:lstStyle>
            <a:lvl1pPr marL="0" indent="0">
              <a:lnSpc>
                <a:spcPct val="100000"/>
              </a:lnSpc>
              <a:buNone/>
              <a:defRPr sz="1600">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bio text here.</a:t>
            </a:r>
          </a:p>
        </p:txBody>
      </p:sp>
      <p:sp>
        <p:nvSpPr>
          <p:cNvPr id="14" name="TextBox 13">
            <a:extLst>
              <a:ext uri="{FF2B5EF4-FFF2-40B4-BE49-F238E27FC236}">
                <a16:creationId xmlns:a16="http://schemas.microsoft.com/office/drawing/2014/main" id="{B2EBB684-E416-444A-9E8A-A683A74773C7}"/>
              </a:ext>
            </a:extLst>
          </p:cNvPr>
          <p:cNvSpPr txBox="1"/>
          <p:nvPr/>
        </p:nvSpPr>
        <p:spPr>
          <a:xfrm rot="16200000">
            <a:off x="-2591434" y="-2566246"/>
            <a:ext cx="6055757" cy="215444"/>
          </a:xfrm>
          <a:prstGeom prst="rect">
            <a:avLst/>
          </a:prstGeom>
          <a:noFill/>
        </p:spPr>
        <p:txBody>
          <a:bodyPr wrap="square" rtlCol="0">
            <a:spAutoFit/>
          </a:bodyPr>
          <a:lstStyle/>
          <a:p>
            <a:pPr algn="ctr"/>
            <a:r>
              <a:rPr lang="en-US" sz="800" b="1" spc="100" dirty="0">
                <a:solidFill>
                  <a:schemeClr val="bg1"/>
                </a:solidFill>
                <a:latin typeface="Montserrat" pitchFamily="2" charset="77"/>
              </a:rPr>
              <a:t>TEAM BIOS</a:t>
            </a:r>
          </a:p>
        </p:txBody>
      </p:sp>
      <p:cxnSp>
        <p:nvCxnSpPr>
          <p:cNvPr id="8" name="Straight Connector 7">
            <a:extLst>
              <a:ext uri="{FF2B5EF4-FFF2-40B4-BE49-F238E27FC236}">
                <a16:creationId xmlns:a16="http://schemas.microsoft.com/office/drawing/2014/main" id="{700D1DF4-B206-0046-92E3-98CF5B501C01}"/>
              </a:ext>
            </a:extLst>
          </p:cNvPr>
          <p:cNvCxnSpPr/>
          <p:nvPr/>
        </p:nvCxnSpPr>
        <p:spPr>
          <a:xfrm>
            <a:off x="555430" y="342900"/>
            <a:ext cx="0" cy="5486400"/>
          </a:xfrm>
          <a:prstGeom prst="line">
            <a:avLst/>
          </a:prstGeom>
          <a:ln>
            <a:solidFill>
              <a:srgbClr val="000C1B"/>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0171383-C53B-0E4C-87BC-A733A781BBD6}"/>
              </a:ext>
            </a:extLst>
          </p:cNvPr>
          <p:cNvSpPr txBox="1"/>
          <p:nvPr/>
        </p:nvSpPr>
        <p:spPr>
          <a:xfrm rot="16200000">
            <a:off x="-2429302" y="2994880"/>
            <a:ext cx="5453399" cy="215444"/>
          </a:xfrm>
          <a:prstGeom prst="rect">
            <a:avLst/>
          </a:prstGeom>
          <a:noFill/>
        </p:spPr>
        <p:txBody>
          <a:bodyPr wrap="square" rtlCol="0">
            <a:spAutoFit/>
          </a:bodyPr>
          <a:lstStyle/>
          <a:p>
            <a:pPr algn="ctr"/>
            <a:r>
              <a:rPr lang="en-US" sz="800" b="1" spc="100" baseline="0" dirty="0">
                <a:solidFill>
                  <a:schemeClr val="bg2"/>
                </a:solidFill>
                <a:latin typeface="Montserrat" pitchFamily="2" charset="77"/>
              </a:rPr>
              <a:t>TEAM BIOS</a:t>
            </a:r>
          </a:p>
        </p:txBody>
      </p:sp>
      <p:sp>
        <p:nvSpPr>
          <p:cNvPr id="3" name="Text Placeholder 3">
            <a:extLst>
              <a:ext uri="{FF2B5EF4-FFF2-40B4-BE49-F238E27FC236}">
                <a16:creationId xmlns:a16="http://schemas.microsoft.com/office/drawing/2014/main" id="{D0C23FD6-5AE9-B559-B885-A69149998E68}"/>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6843991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Agenda or Contents Cob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7657C-55A9-6918-0EC4-B23309DD8732}"/>
              </a:ext>
            </a:extLst>
          </p:cNvPr>
          <p:cNvSpPr/>
          <p:nvPr/>
        </p:nvSpPr>
        <p:spPr>
          <a:xfrm>
            <a:off x="0" y="0"/>
            <a:ext cx="12293600" cy="6057900"/>
          </a:xfrm>
          <a:prstGeom prst="rect">
            <a:avLst/>
          </a:prstGeom>
          <a:solidFill>
            <a:srgbClr val="0042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42900" y="2266236"/>
            <a:ext cx="11308742" cy="1437576"/>
          </a:xfrm>
        </p:spPr>
        <p:txBody>
          <a:bodyPr>
            <a:noAutofit/>
          </a:bodyPr>
          <a:lstStyle>
            <a:lvl1pPr>
              <a:defRPr sz="8800" baseline="0">
                <a:solidFill>
                  <a:schemeClr val="bg1"/>
                </a:solidFill>
              </a:defRPr>
            </a:lvl1pPr>
          </a:lstStyle>
          <a:p>
            <a:r>
              <a:rPr lang="en-US"/>
              <a:t>Agenda</a:t>
            </a:r>
          </a:p>
        </p:txBody>
      </p:sp>
      <p:sp>
        <p:nvSpPr>
          <p:cNvPr id="6" name="Text Placeholder 5">
            <a:extLst>
              <a:ext uri="{FF2B5EF4-FFF2-40B4-BE49-F238E27FC236}">
                <a16:creationId xmlns:a16="http://schemas.microsoft.com/office/drawing/2014/main" id="{2F9A52F5-A9CA-C032-22EB-BD4929B7E63B}"/>
              </a:ext>
            </a:extLst>
          </p:cNvPr>
          <p:cNvSpPr>
            <a:spLocks noGrp="1"/>
          </p:cNvSpPr>
          <p:nvPr>
            <p:ph type="body" sz="quarter" idx="21" hasCustomPrompt="1"/>
          </p:nvPr>
        </p:nvSpPr>
        <p:spPr>
          <a:xfrm>
            <a:off x="6096000" y="139646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1</a:t>
            </a:r>
          </a:p>
        </p:txBody>
      </p:sp>
      <p:sp>
        <p:nvSpPr>
          <p:cNvPr id="8" name="Text Placeholder 5">
            <a:extLst>
              <a:ext uri="{FF2B5EF4-FFF2-40B4-BE49-F238E27FC236}">
                <a16:creationId xmlns:a16="http://schemas.microsoft.com/office/drawing/2014/main" id="{6D7E17EA-BCD1-1918-AA0B-4A91D1873FCE}"/>
              </a:ext>
            </a:extLst>
          </p:cNvPr>
          <p:cNvSpPr>
            <a:spLocks noGrp="1"/>
          </p:cNvSpPr>
          <p:nvPr>
            <p:ph type="body" sz="quarter" idx="22" hasCustomPrompt="1"/>
          </p:nvPr>
        </p:nvSpPr>
        <p:spPr>
          <a:xfrm>
            <a:off x="6096000" y="223662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2</a:t>
            </a:r>
          </a:p>
        </p:txBody>
      </p:sp>
      <p:sp>
        <p:nvSpPr>
          <p:cNvPr id="9" name="Text Placeholder 5">
            <a:extLst>
              <a:ext uri="{FF2B5EF4-FFF2-40B4-BE49-F238E27FC236}">
                <a16:creationId xmlns:a16="http://schemas.microsoft.com/office/drawing/2014/main" id="{253E9488-FC86-7B70-F7E3-A48205BC15C3}"/>
              </a:ext>
            </a:extLst>
          </p:cNvPr>
          <p:cNvSpPr>
            <a:spLocks noGrp="1"/>
          </p:cNvSpPr>
          <p:nvPr>
            <p:ph type="body" sz="quarter" idx="23" hasCustomPrompt="1"/>
          </p:nvPr>
        </p:nvSpPr>
        <p:spPr>
          <a:xfrm>
            <a:off x="6096000" y="308151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3</a:t>
            </a:r>
          </a:p>
        </p:txBody>
      </p:sp>
      <p:sp>
        <p:nvSpPr>
          <p:cNvPr id="10" name="Text Placeholder 5">
            <a:extLst>
              <a:ext uri="{FF2B5EF4-FFF2-40B4-BE49-F238E27FC236}">
                <a16:creationId xmlns:a16="http://schemas.microsoft.com/office/drawing/2014/main" id="{85F9F7E3-D1AD-16FA-BE1C-58E0A6D9AD0D}"/>
              </a:ext>
            </a:extLst>
          </p:cNvPr>
          <p:cNvSpPr>
            <a:spLocks noGrp="1"/>
          </p:cNvSpPr>
          <p:nvPr>
            <p:ph type="body" sz="quarter" idx="24" hasCustomPrompt="1"/>
          </p:nvPr>
        </p:nvSpPr>
        <p:spPr>
          <a:xfrm>
            <a:off x="6096000" y="392167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4</a:t>
            </a:r>
          </a:p>
        </p:txBody>
      </p:sp>
      <p:sp>
        <p:nvSpPr>
          <p:cNvPr id="12" name="Text Placeholder 11">
            <a:extLst>
              <a:ext uri="{FF2B5EF4-FFF2-40B4-BE49-F238E27FC236}">
                <a16:creationId xmlns:a16="http://schemas.microsoft.com/office/drawing/2014/main" id="{1F1C31DB-1B14-9A99-D9DD-239F17F7A68B}"/>
              </a:ext>
            </a:extLst>
          </p:cNvPr>
          <p:cNvSpPr>
            <a:spLocks noGrp="1"/>
          </p:cNvSpPr>
          <p:nvPr>
            <p:ph type="body" sz="quarter" idx="25" hasCustomPrompt="1"/>
          </p:nvPr>
        </p:nvSpPr>
        <p:spPr>
          <a:xfrm>
            <a:off x="6704164" y="1687512"/>
            <a:ext cx="4216400" cy="3457575"/>
          </a:xfrm>
          <a:prstGeom prst="rect">
            <a:avLst/>
          </a:prstGeom>
        </p:spPr>
        <p:txBody>
          <a:bodyPr/>
          <a:lstStyle>
            <a:lvl1pPr marL="0" indent="0">
              <a:lnSpc>
                <a:spcPct val="100000"/>
              </a:lnSpc>
              <a:buNone/>
              <a:defRPr sz="1800">
                <a:solidFill>
                  <a:schemeClr val="bg1"/>
                </a:solidFill>
                <a:latin typeface="Montserrat" pitchFamily="2" charset="77"/>
              </a:defRPr>
            </a:lvl1pPr>
            <a:lvl2pPr marL="457200" indent="0">
              <a:buNone/>
              <a:defRPr sz="1800">
                <a:solidFill>
                  <a:schemeClr val="bg1"/>
                </a:solidFill>
                <a:latin typeface="Montserrat" pitchFamily="2" charset="77"/>
              </a:defRPr>
            </a:lvl2pPr>
            <a:lvl3pPr marL="914400" indent="0">
              <a:buNone/>
              <a:defRPr sz="1800">
                <a:solidFill>
                  <a:schemeClr val="bg1"/>
                </a:solidFill>
                <a:latin typeface="Montserrat" pitchFamily="2" charset="77"/>
              </a:defRPr>
            </a:lvl3pPr>
            <a:lvl4pPr marL="1371600" indent="0">
              <a:buNone/>
              <a:defRPr sz="1800">
                <a:solidFill>
                  <a:schemeClr val="bg1"/>
                </a:solidFill>
                <a:latin typeface="Montserrat" pitchFamily="2" charset="77"/>
              </a:defRPr>
            </a:lvl4pPr>
            <a:lvl5pPr marL="1828800" indent="0">
              <a:buNone/>
              <a:defRPr sz="1800">
                <a:solidFill>
                  <a:schemeClr val="bg1"/>
                </a:solidFill>
                <a:latin typeface="Montserrat" pitchFamily="2" charset="77"/>
              </a:defRPr>
            </a:lvl5pPr>
          </a:lstStyle>
          <a:p>
            <a:pPr lvl="0"/>
            <a:r>
              <a:rPr lang="en-US"/>
              <a:t>ABOUT GSG</a:t>
            </a:r>
          </a:p>
          <a:p>
            <a:pPr lvl="0"/>
            <a:endParaRPr lang="en-US"/>
          </a:p>
          <a:p>
            <a:pPr lvl="0"/>
            <a:r>
              <a:rPr lang="en-US"/>
              <a:t>HOW WE SEE IT</a:t>
            </a:r>
          </a:p>
          <a:p>
            <a:pPr lvl="0"/>
            <a:endParaRPr lang="en-US"/>
          </a:p>
          <a:p>
            <a:pPr lvl="0"/>
            <a:r>
              <a:rPr lang="en-US"/>
              <a:t>OUR CAPABILITIES</a:t>
            </a:r>
          </a:p>
          <a:p>
            <a:pPr lvl="0"/>
            <a:endParaRPr lang="en-US"/>
          </a:p>
          <a:p>
            <a:pPr lvl="0"/>
            <a:r>
              <a:rPr lang="en-US"/>
              <a:t>OUR EXPERIENCE</a:t>
            </a:r>
          </a:p>
        </p:txBody>
      </p:sp>
      <p:sp>
        <p:nvSpPr>
          <p:cNvPr id="3" name="Rectangle 2">
            <a:extLst>
              <a:ext uri="{FF2B5EF4-FFF2-40B4-BE49-F238E27FC236}">
                <a16:creationId xmlns:a16="http://schemas.microsoft.com/office/drawing/2014/main" id="{C1A75561-CC58-382F-B629-66AD10336A68}"/>
              </a:ext>
            </a:extLst>
          </p:cNvPr>
          <p:cNvSpPr/>
          <p:nvPr/>
        </p:nvSpPr>
        <p:spPr>
          <a:xfrm>
            <a:off x="0" y="0"/>
            <a:ext cx="12293600" cy="6057900"/>
          </a:xfrm>
          <a:prstGeom prst="rect">
            <a:avLst/>
          </a:prstGeom>
          <a:solidFill>
            <a:srgbClr val="0042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1CCCBCD3-50D0-B234-C196-38DBAB7BC5FC}"/>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105494216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Your tea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Team bios alternate — add up to four headshots per slide</a:t>
            </a:r>
          </a:p>
        </p:txBody>
      </p:sp>
      <p:sp>
        <p:nvSpPr>
          <p:cNvPr id="5" name="Picture Placeholder 4"/>
          <p:cNvSpPr>
            <a:spLocks noGrp="1"/>
          </p:cNvSpPr>
          <p:nvPr>
            <p:ph type="pic" sz="quarter" idx="11" hasCustomPrompt="1"/>
          </p:nvPr>
        </p:nvSpPr>
        <p:spPr>
          <a:xfrm>
            <a:off x="342900" y="1600199"/>
            <a:ext cx="2705100" cy="27051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7" name="Text Placeholder 6"/>
          <p:cNvSpPr>
            <a:spLocks noGrp="1"/>
          </p:cNvSpPr>
          <p:nvPr>
            <p:ph type="body" sz="quarter" idx="12" hasCustomPrompt="1"/>
          </p:nvPr>
        </p:nvSpPr>
        <p:spPr>
          <a:xfrm>
            <a:off x="342900" y="4305299"/>
            <a:ext cx="2705100" cy="1193800"/>
          </a:xfrm>
          <a:prstGeom prst="rect">
            <a:avLst/>
          </a:prstGeom>
          <a:solidFill>
            <a:schemeClr val="bg2"/>
          </a:solidFill>
        </p:spPr>
        <p:txBody>
          <a:bodyPr anchor="ctr"/>
          <a:lstStyle>
            <a:lvl1pPr marL="0" indent="0" algn="ctr">
              <a:lnSpc>
                <a:spcPct val="100000"/>
              </a:lnSpc>
              <a:buNone/>
              <a:defRPr sz="1400" b="1">
                <a:solidFill>
                  <a:schemeClr val="bg1"/>
                </a:solidFill>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err="1"/>
              <a:t>Firstname</a:t>
            </a:r>
            <a:r>
              <a:rPr lang="en-US"/>
              <a:t> </a:t>
            </a:r>
            <a:r>
              <a:rPr lang="en-US" err="1"/>
              <a:t>Lastname</a:t>
            </a:r>
            <a:endParaRPr lang="en-US"/>
          </a:p>
          <a:p>
            <a:pPr lvl="0"/>
            <a:r>
              <a:rPr lang="en-US"/>
              <a:t>Title</a:t>
            </a:r>
          </a:p>
        </p:txBody>
      </p:sp>
      <p:sp>
        <p:nvSpPr>
          <p:cNvPr id="8" name="Picture Placeholder 4"/>
          <p:cNvSpPr>
            <a:spLocks noGrp="1"/>
          </p:cNvSpPr>
          <p:nvPr>
            <p:ph type="pic" sz="quarter" idx="13" hasCustomPrompt="1"/>
          </p:nvPr>
        </p:nvSpPr>
        <p:spPr>
          <a:xfrm>
            <a:off x="3276600" y="1600199"/>
            <a:ext cx="2705100" cy="27051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10" name="Text Placeholder 6"/>
          <p:cNvSpPr>
            <a:spLocks noGrp="1"/>
          </p:cNvSpPr>
          <p:nvPr>
            <p:ph type="body" sz="quarter" idx="14" hasCustomPrompt="1"/>
          </p:nvPr>
        </p:nvSpPr>
        <p:spPr>
          <a:xfrm>
            <a:off x="3276600" y="4305299"/>
            <a:ext cx="2705100" cy="1193800"/>
          </a:xfrm>
          <a:prstGeom prst="rect">
            <a:avLst/>
          </a:prstGeom>
          <a:solidFill>
            <a:schemeClr val="bg2"/>
          </a:solidFill>
        </p:spPr>
        <p:txBody>
          <a:bodyPr anchor="ctr"/>
          <a:lstStyle>
            <a:lvl1pPr marL="0" indent="0" algn="ctr">
              <a:lnSpc>
                <a:spcPct val="100000"/>
              </a:lnSpc>
              <a:buNone/>
              <a:defRPr sz="1400" b="1">
                <a:solidFill>
                  <a:schemeClr val="bg1"/>
                </a:solidFill>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err="1"/>
              <a:t>Firstname</a:t>
            </a:r>
            <a:r>
              <a:rPr lang="en-US"/>
              <a:t> </a:t>
            </a:r>
            <a:r>
              <a:rPr lang="en-US" err="1"/>
              <a:t>Lastname</a:t>
            </a:r>
            <a:endParaRPr lang="en-US"/>
          </a:p>
          <a:p>
            <a:pPr lvl="0"/>
            <a:r>
              <a:rPr lang="en-US"/>
              <a:t>Title</a:t>
            </a:r>
          </a:p>
        </p:txBody>
      </p:sp>
      <p:sp>
        <p:nvSpPr>
          <p:cNvPr id="11" name="Picture Placeholder 4"/>
          <p:cNvSpPr>
            <a:spLocks noGrp="1"/>
          </p:cNvSpPr>
          <p:nvPr>
            <p:ph type="pic" sz="quarter" idx="15" hasCustomPrompt="1"/>
          </p:nvPr>
        </p:nvSpPr>
        <p:spPr>
          <a:xfrm>
            <a:off x="6210300" y="1600199"/>
            <a:ext cx="2705100" cy="27051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12" name="Text Placeholder 6"/>
          <p:cNvSpPr>
            <a:spLocks noGrp="1"/>
          </p:cNvSpPr>
          <p:nvPr>
            <p:ph type="body" sz="quarter" idx="16" hasCustomPrompt="1"/>
          </p:nvPr>
        </p:nvSpPr>
        <p:spPr>
          <a:xfrm>
            <a:off x="6210300" y="4305299"/>
            <a:ext cx="2705100" cy="1193800"/>
          </a:xfrm>
          <a:prstGeom prst="rect">
            <a:avLst/>
          </a:prstGeom>
          <a:solidFill>
            <a:schemeClr val="bg2"/>
          </a:solidFill>
        </p:spPr>
        <p:txBody>
          <a:bodyPr anchor="ctr"/>
          <a:lstStyle>
            <a:lvl1pPr marL="0" indent="0" algn="ctr">
              <a:lnSpc>
                <a:spcPct val="100000"/>
              </a:lnSpc>
              <a:buNone/>
              <a:defRPr sz="1400" b="1">
                <a:solidFill>
                  <a:schemeClr val="bg1"/>
                </a:solidFill>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err="1"/>
              <a:t>Firstname</a:t>
            </a:r>
            <a:r>
              <a:rPr lang="en-US"/>
              <a:t> </a:t>
            </a:r>
            <a:r>
              <a:rPr lang="en-US" err="1"/>
              <a:t>Lastname</a:t>
            </a:r>
            <a:endParaRPr lang="en-US"/>
          </a:p>
          <a:p>
            <a:pPr lvl="0"/>
            <a:r>
              <a:rPr lang="en-US"/>
              <a:t>Title</a:t>
            </a:r>
          </a:p>
        </p:txBody>
      </p:sp>
      <p:sp>
        <p:nvSpPr>
          <p:cNvPr id="13" name="Picture Placeholder 4"/>
          <p:cNvSpPr>
            <a:spLocks noGrp="1"/>
          </p:cNvSpPr>
          <p:nvPr>
            <p:ph type="pic" sz="quarter" idx="17" hasCustomPrompt="1"/>
          </p:nvPr>
        </p:nvSpPr>
        <p:spPr>
          <a:xfrm>
            <a:off x="9144000" y="1600199"/>
            <a:ext cx="2705100" cy="2705100"/>
          </a:xfrm>
          <a:prstGeom prst="rect">
            <a:avLst/>
          </a:prstGeom>
        </p:spPr>
        <p:txBody>
          <a:bodyPr anchor="ctr"/>
          <a:lstStyle>
            <a:lvl1pPr marL="0" indent="0" algn="ctr">
              <a:buNone/>
              <a:defRPr sz="1800"/>
            </a:lvl1pPr>
          </a:lstStyle>
          <a:p>
            <a:r>
              <a:rPr lang="en-US" sz="1800" dirty="0"/>
              <a:t>Add bio photo here</a:t>
            </a:r>
            <a:endParaRPr lang="en-US" dirty="0"/>
          </a:p>
        </p:txBody>
      </p:sp>
      <p:sp>
        <p:nvSpPr>
          <p:cNvPr id="14" name="Text Placeholder 6"/>
          <p:cNvSpPr>
            <a:spLocks noGrp="1"/>
          </p:cNvSpPr>
          <p:nvPr>
            <p:ph type="body" sz="quarter" idx="18" hasCustomPrompt="1"/>
          </p:nvPr>
        </p:nvSpPr>
        <p:spPr>
          <a:xfrm>
            <a:off x="9144000" y="4305299"/>
            <a:ext cx="2705100" cy="1193800"/>
          </a:xfrm>
          <a:prstGeom prst="rect">
            <a:avLst/>
          </a:prstGeom>
          <a:solidFill>
            <a:schemeClr val="bg2"/>
          </a:solidFill>
        </p:spPr>
        <p:txBody>
          <a:bodyPr anchor="ctr"/>
          <a:lstStyle>
            <a:lvl1pPr marL="0" indent="0" algn="ctr">
              <a:lnSpc>
                <a:spcPct val="100000"/>
              </a:lnSpc>
              <a:buNone/>
              <a:defRPr sz="1400" b="1">
                <a:solidFill>
                  <a:schemeClr val="bg1"/>
                </a:solidFill>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err="1"/>
              <a:t>Firstname</a:t>
            </a:r>
            <a:r>
              <a:rPr lang="en-US"/>
              <a:t> </a:t>
            </a:r>
            <a:r>
              <a:rPr lang="en-US" err="1"/>
              <a:t>Lastname</a:t>
            </a:r>
            <a:endParaRPr lang="en-US"/>
          </a:p>
          <a:p>
            <a:pPr lvl="0"/>
            <a:r>
              <a:rPr lang="en-US"/>
              <a:t>Title</a:t>
            </a:r>
          </a:p>
        </p:txBody>
      </p:sp>
      <p:sp>
        <p:nvSpPr>
          <p:cNvPr id="3" name="Text Placeholder 3">
            <a:extLst>
              <a:ext uri="{FF2B5EF4-FFF2-40B4-BE49-F238E27FC236}">
                <a16:creationId xmlns:a16="http://schemas.microsoft.com/office/drawing/2014/main" id="{E299E02A-616A-C573-B533-114A360AEFA0}"/>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73824105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ase Stud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3095" y="333830"/>
            <a:ext cx="4882760" cy="901204"/>
          </a:xfrm>
        </p:spPr>
        <p:txBody>
          <a:bodyPr tIns="0" anchor="t">
            <a:normAutofit/>
          </a:bodyPr>
          <a:lstStyle>
            <a:lvl1pPr algn="l">
              <a:lnSpc>
                <a:spcPct val="100000"/>
              </a:lnSpc>
              <a:defRPr sz="2800" baseline="0"/>
            </a:lvl1pPr>
          </a:lstStyle>
          <a:p>
            <a:r>
              <a:rPr lang="en-US"/>
              <a:t>Client Name</a:t>
            </a:r>
          </a:p>
        </p:txBody>
      </p:sp>
      <p:sp>
        <p:nvSpPr>
          <p:cNvPr id="9" name="Text Placeholder 8">
            <a:extLst>
              <a:ext uri="{FF2B5EF4-FFF2-40B4-BE49-F238E27FC236}">
                <a16:creationId xmlns:a16="http://schemas.microsoft.com/office/drawing/2014/main" id="{8F3B5002-0A34-B31B-DC59-5DD233B1FA1E}"/>
              </a:ext>
            </a:extLst>
          </p:cNvPr>
          <p:cNvSpPr>
            <a:spLocks noGrp="1"/>
          </p:cNvSpPr>
          <p:nvPr>
            <p:ph type="body" sz="quarter" idx="10" hasCustomPrompt="1"/>
          </p:nvPr>
        </p:nvSpPr>
        <p:spPr>
          <a:xfrm>
            <a:off x="343288" y="1130490"/>
            <a:ext cx="5510420" cy="645342"/>
          </a:xfrm>
          <a:prstGeom prst="rect">
            <a:avLst/>
          </a:prstGeom>
        </p:spPr>
        <p:txBody>
          <a:bodyPr lIns="0" tIns="0" rIns="0" bIns="0"/>
          <a:lstStyle>
            <a:lvl1pPr marL="0" indent="0">
              <a:buNone/>
              <a:defRPr sz="2000">
                <a:solidFill>
                  <a:schemeClr val="bg2"/>
                </a:solidFill>
                <a:latin typeface="Montserrat" pitchFamily="2" charset="77"/>
              </a:defRPr>
            </a:lvl1pPr>
            <a:lvl2pPr marL="457200" indent="0">
              <a:buNone/>
              <a:defRPr sz="2000">
                <a:latin typeface="Montserrat" pitchFamily="2" charset="77"/>
              </a:defRPr>
            </a:lvl2pPr>
            <a:lvl3pPr marL="914400" indent="0">
              <a:buNone/>
              <a:defRPr sz="2000">
                <a:latin typeface="Montserrat" pitchFamily="2" charset="77"/>
              </a:defRPr>
            </a:lvl3pPr>
            <a:lvl4pPr marL="1371600" indent="0">
              <a:buNone/>
              <a:defRPr sz="2000">
                <a:latin typeface="Montserrat" pitchFamily="2" charset="77"/>
              </a:defRPr>
            </a:lvl4pPr>
            <a:lvl5pPr marL="1828800" indent="0">
              <a:buNone/>
              <a:defRPr sz="2000">
                <a:latin typeface="Montserrat" pitchFamily="2" charset="77"/>
              </a:defRPr>
            </a:lvl5pPr>
          </a:lstStyle>
          <a:p>
            <a:pPr lvl="0"/>
            <a:r>
              <a:rPr lang="en-US"/>
              <a:t>Explainer subhead goes here – keep it short and sweet to two lines.</a:t>
            </a:r>
          </a:p>
        </p:txBody>
      </p:sp>
      <p:sp>
        <p:nvSpPr>
          <p:cNvPr id="11" name="Text Placeholder 10">
            <a:extLst>
              <a:ext uri="{FF2B5EF4-FFF2-40B4-BE49-F238E27FC236}">
                <a16:creationId xmlns:a16="http://schemas.microsoft.com/office/drawing/2014/main" id="{84D1519F-5D1F-A587-B3F5-A63741060B2E}"/>
              </a:ext>
            </a:extLst>
          </p:cNvPr>
          <p:cNvSpPr>
            <a:spLocks noGrp="1"/>
          </p:cNvSpPr>
          <p:nvPr>
            <p:ph type="body" sz="quarter" idx="11" hasCustomPrompt="1"/>
          </p:nvPr>
        </p:nvSpPr>
        <p:spPr>
          <a:xfrm>
            <a:off x="343288" y="1900385"/>
            <a:ext cx="5510859" cy="755650"/>
          </a:xfrm>
          <a:prstGeom prst="rect">
            <a:avLst/>
          </a:prstGeom>
        </p:spPr>
        <p:txBody>
          <a:bodyPr lIns="0" tIns="0" rIns="0" bIns="0"/>
          <a:lstStyle>
            <a:lvl1pPr marL="0" indent="0">
              <a:buNone/>
              <a:defRPr sz="1400" b="1">
                <a:latin typeface="Montserrat" pitchFamily="2" charset="77"/>
              </a:defRPr>
            </a:lvl1pPr>
            <a:lvl2pPr marL="457200" indent="0">
              <a:buNone/>
              <a:defRPr sz="1400">
                <a:latin typeface="Montserrat" pitchFamily="2" charset="77"/>
              </a:defRPr>
            </a:lvl2pPr>
            <a:lvl3pPr marL="914400" indent="0">
              <a:buNone/>
              <a:defRPr sz="1400">
                <a:latin typeface="Montserrat" pitchFamily="2" charset="77"/>
              </a:defRPr>
            </a:lvl3pPr>
            <a:lvl4pPr marL="1371600" indent="0">
              <a:buNone/>
              <a:defRPr sz="1400">
                <a:latin typeface="Montserrat" pitchFamily="2" charset="77"/>
              </a:defRPr>
            </a:lvl4pPr>
            <a:lvl5pPr marL="1828800" indent="0">
              <a:buNone/>
              <a:defRPr sz="1400">
                <a:latin typeface="Montserrat" pitchFamily="2" charset="77"/>
              </a:defRPr>
            </a:lvl5pPr>
          </a:lstStyle>
          <a:p>
            <a:pPr lvl="0"/>
            <a:r>
              <a:rPr lang="en-US"/>
              <a:t>Intro text about what we did for the client goes here. Try to keep this to about a sentence or two.</a:t>
            </a:r>
          </a:p>
        </p:txBody>
      </p:sp>
      <p:sp>
        <p:nvSpPr>
          <p:cNvPr id="12" name="Text Placeholder 10">
            <a:extLst>
              <a:ext uri="{FF2B5EF4-FFF2-40B4-BE49-F238E27FC236}">
                <a16:creationId xmlns:a16="http://schemas.microsoft.com/office/drawing/2014/main" id="{111B8575-0FE8-CEAB-BFF2-4B02A2950684}"/>
              </a:ext>
            </a:extLst>
          </p:cNvPr>
          <p:cNvSpPr>
            <a:spLocks noGrp="1"/>
          </p:cNvSpPr>
          <p:nvPr>
            <p:ph type="body" sz="quarter" idx="12" hasCustomPrompt="1"/>
          </p:nvPr>
        </p:nvSpPr>
        <p:spPr>
          <a:xfrm>
            <a:off x="342899" y="2446738"/>
            <a:ext cx="5510859" cy="755650"/>
          </a:xfrm>
          <a:prstGeom prst="rect">
            <a:avLst/>
          </a:prstGeom>
        </p:spPr>
        <p:txBody>
          <a:bodyPr lIns="0" tIns="0" rIns="0" bIns="0"/>
          <a:lstStyle>
            <a:lvl1pPr marL="0" indent="0">
              <a:buNone/>
              <a:defRPr sz="1400" b="0">
                <a:latin typeface="Montserrat" pitchFamily="2" charset="77"/>
              </a:defRPr>
            </a:lvl1pPr>
            <a:lvl2pPr marL="457200" indent="0">
              <a:buNone/>
              <a:defRPr sz="1400">
                <a:latin typeface="Montserrat" pitchFamily="2" charset="77"/>
              </a:defRPr>
            </a:lvl2pPr>
            <a:lvl3pPr marL="914400" indent="0">
              <a:buNone/>
              <a:defRPr sz="1400">
                <a:latin typeface="Montserrat" pitchFamily="2" charset="77"/>
              </a:defRPr>
            </a:lvl3pPr>
            <a:lvl4pPr marL="1371600" indent="0">
              <a:buNone/>
              <a:defRPr sz="1400">
                <a:latin typeface="Montserrat" pitchFamily="2" charset="77"/>
              </a:defRPr>
            </a:lvl4pPr>
            <a:lvl5pPr marL="1828800" indent="0">
              <a:buNone/>
              <a:defRPr sz="1400">
                <a:latin typeface="Montserrat" pitchFamily="2" charset="77"/>
              </a:defRPr>
            </a:lvl5pPr>
          </a:lstStyle>
          <a:p>
            <a:pPr lvl="0"/>
            <a:r>
              <a:rPr lang="en-US"/>
              <a:t>Body copy to provide more context into what we did for the client and the impact it had goes here.</a:t>
            </a:r>
          </a:p>
        </p:txBody>
      </p:sp>
      <p:sp>
        <p:nvSpPr>
          <p:cNvPr id="15" name="Picture Placeholder 14">
            <a:extLst>
              <a:ext uri="{FF2B5EF4-FFF2-40B4-BE49-F238E27FC236}">
                <a16:creationId xmlns:a16="http://schemas.microsoft.com/office/drawing/2014/main" id="{E490401C-8B9F-4A8A-9B60-44DF03B59807}"/>
              </a:ext>
            </a:extLst>
          </p:cNvPr>
          <p:cNvSpPr>
            <a:spLocks noGrp="1"/>
          </p:cNvSpPr>
          <p:nvPr>
            <p:ph type="pic" sz="quarter" idx="13" hasCustomPrompt="1"/>
          </p:nvPr>
        </p:nvSpPr>
        <p:spPr>
          <a:xfrm>
            <a:off x="6183630" y="0"/>
            <a:ext cx="6008369" cy="6056313"/>
          </a:xfrm>
          <a:prstGeom prst="rect">
            <a:avLst/>
          </a:prstGeom>
          <a:solidFill>
            <a:schemeClr val="bg1">
              <a:lumMod val="95000"/>
            </a:schemeClr>
          </a:solidFill>
        </p:spPr>
        <p:txBody>
          <a:bodyPr anchor="ctr"/>
          <a:lstStyle>
            <a:lvl1pPr marL="0" indent="0" algn="ctr">
              <a:buNone/>
              <a:defRPr sz="2000" b="0">
                <a:latin typeface="Montserrat" pitchFamily="2" charset="77"/>
              </a:defRPr>
            </a:lvl1pPr>
          </a:lstStyle>
          <a:p>
            <a:r>
              <a:rPr lang="en-US" dirty="0"/>
              <a:t>Add your hero image or collage of images in this space.</a:t>
            </a:r>
          </a:p>
        </p:txBody>
      </p:sp>
      <p:sp>
        <p:nvSpPr>
          <p:cNvPr id="3" name="Text Placeholder 3">
            <a:extLst>
              <a:ext uri="{FF2B5EF4-FFF2-40B4-BE49-F238E27FC236}">
                <a16:creationId xmlns:a16="http://schemas.microsoft.com/office/drawing/2014/main" id="{E782B24E-8AE1-169C-FC7F-7CDDD6717AFF}"/>
              </a:ext>
            </a:extLst>
          </p:cNvPr>
          <p:cNvSpPr>
            <a:spLocks noGrp="1"/>
          </p:cNvSpPr>
          <p:nvPr>
            <p:ph type="body" sz="quarter" idx="14"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057859146"/>
      </p:ext>
    </p:extLst>
  </p:cSld>
  <p:clrMapOvr>
    <a:masterClrMapping/>
  </p:clrMapOvr>
  <p:hf hdr="0" ftr="0" dt="0"/>
  <p:extLst>
    <p:ext uri="{DCECCB84-F9BA-43D5-87BE-67443E8EF086}">
      <p15:sldGuideLst xmlns:p15="http://schemas.microsoft.com/office/powerpoint/2012/main">
        <p15:guide id="1"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1D84B-5254-43D9-A115-B6FB8F48F31B}"/>
              </a:ext>
            </a:extLst>
          </p:cNvPr>
          <p:cNvSpPr/>
          <p:nvPr/>
        </p:nvSpPr>
        <p:spPr>
          <a:xfrm>
            <a:off x="0" y="5876693"/>
            <a:ext cx="12192000" cy="9813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D4073A4-041E-E547-8E89-6CD53B67AD9D}"/>
              </a:ext>
            </a:extLst>
          </p:cNvPr>
          <p:cNvSpPr txBox="1"/>
          <p:nvPr/>
        </p:nvSpPr>
        <p:spPr>
          <a:xfrm>
            <a:off x="342900" y="6238039"/>
            <a:ext cx="11506201" cy="246221"/>
          </a:xfrm>
          <a:prstGeom prst="rect">
            <a:avLst/>
          </a:prstGeom>
          <a:noFill/>
        </p:spPr>
        <p:txBody>
          <a:bodyPr wrap="square" lIns="0" rtlCol="0">
            <a:spAutoFit/>
          </a:bodyPr>
          <a:lstStyle/>
          <a:p>
            <a:pPr algn="l"/>
            <a:r>
              <a:rPr lang="en-US" sz="1000" b="1" i="0" u="none" strike="noStrike" kern="1200" spc="100" baseline="0" dirty="0">
                <a:solidFill>
                  <a:schemeClr val="bg2"/>
                </a:solidFill>
                <a:effectLst/>
                <a:latin typeface="Montserrat" pitchFamily="2" charset="77"/>
                <a:ea typeface="+mn-ea"/>
                <a:cs typeface="+mn-cs"/>
              </a:rPr>
              <a:t>NEW YORK | WASHINGTON, DC | CHICAGO | DENVER | HARTFORD | LOS ANGELES | NASHVILLE | SEATTLE</a:t>
            </a:r>
            <a:endParaRPr lang="en-US" sz="1000" b="1" spc="100" baseline="0" dirty="0">
              <a:solidFill>
                <a:schemeClr val="bg2"/>
              </a:solidFill>
              <a:latin typeface="Montserrat" pitchFamily="2" charset="77"/>
            </a:endParaRPr>
          </a:p>
        </p:txBody>
      </p:sp>
      <p:pic>
        <p:nvPicPr>
          <p:cNvPr id="11" name="Picture 10">
            <a:extLst>
              <a:ext uri="{FF2B5EF4-FFF2-40B4-BE49-F238E27FC236}">
                <a16:creationId xmlns:a16="http://schemas.microsoft.com/office/drawing/2014/main" id="{4DB770E3-8370-873A-6888-CC868B6C5D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53700" y="6069051"/>
            <a:ext cx="1295400" cy="584199"/>
          </a:xfrm>
          <a:prstGeom prst="rect">
            <a:avLst/>
          </a:prstGeom>
        </p:spPr>
      </p:pic>
      <p:sp>
        <p:nvSpPr>
          <p:cNvPr id="19" name="Picture Placeholder 6">
            <a:extLst>
              <a:ext uri="{FF2B5EF4-FFF2-40B4-BE49-F238E27FC236}">
                <a16:creationId xmlns:a16="http://schemas.microsoft.com/office/drawing/2014/main" id="{8A1CB613-4657-5440-891B-E77EC1778A33}"/>
              </a:ext>
            </a:extLst>
          </p:cNvPr>
          <p:cNvSpPr>
            <a:spLocks noGrp="1"/>
          </p:cNvSpPr>
          <p:nvPr>
            <p:ph type="pic" sz="quarter" idx="11" hasCustomPrompt="1"/>
          </p:nvPr>
        </p:nvSpPr>
        <p:spPr>
          <a:xfrm>
            <a:off x="164892" y="164892"/>
            <a:ext cx="11857219" cy="5664408"/>
          </a:xfrm>
          <a:prstGeom prst="rect">
            <a:avLst/>
          </a:prstGeom>
          <a:solidFill>
            <a:schemeClr val="tx1"/>
          </a:solidFill>
        </p:spPr>
        <p:txBody>
          <a:bodyPr anchor="ctr"/>
          <a:lstStyle>
            <a:lvl1pPr marL="0" indent="0" algn="ctr">
              <a:buNone/>
              <a:defRPr sz="1800">
                <a:latin typeface="Montserrat" pitchFamily="2" charset="77"/>
              </a:defRPr>
            </a:lvl1pPr>
          </a:lstStyle>
          <a:p>
            <a:r>
              <a:rPr lang="en-US" dirty="0"/>
              <a:t>Click here to insert custom photo</a:t>
            </a:r>
          </a:p>
        </p:txBody>
      </p:sp>
      <p:sp>
        <p:nvSpPr>
          <p:cNvPr id="20" name="Text Placeholder 3">
            <a:extLst>
              <a:ext uri="{FF2B5EF4-FFF2-40B4-BE49-F238E27FC236}">
                <a16:creationId xmlns:a16="http://schemas.microsoft.com/office/drawing/2014/main" id="{FB53AC78-1727-B049-92C1-C653047595E3}"/>
              </a:ext>
            </a:extLst>
          </p:cNvPr>
          <p:cNvSpPr>
            <a:spLocks noGrp="1"/>
          </p:cNvSpPr>
          <p:nvPr>
            <p:ph type="body" sz="quarter" idx="10" hasCustomPrompt="1"/>
          </p:nvPr>
        </p:nvSpPr>
        <p:spPr>
          <a:xfrm>
            <a:off x="341522" y="1565769"/>
            <a:ext cx="5705820" cy="1272024"/>
          </a:xfrm>
          <a:prstGeom prst="rect">
            <a:avLst/>
          </a:prstGeom>
        </p:spPr>
        <p:txBody>
          <a:bodyPr lIns="0"/>
          <a:lstStyle>
            <a:lvl1pPr marL="0" indent="0">
              <a:lnSpc>
                <a:spcPct val="100000"/>
              </a:lnSpc>
              <a:buNone/>
              <a:defRPr sz="7200" b="1">
                <a:solidFill>
                  <a:schemeClr val="bg1"/>
                </a:solidFill>
                <a:latin typeface="Montserrat" pitchFamily="2" charset="77"/>
              </a:defRPr>
            </a:lvl1pPr>
            <a:lvl2pPr marL="457200" indent="0">
              <a:buNone/>
              <a:defRPr sz="3600" b="1">
                <a:latin typeface="Montserrat" pitchFamily="2" charset="77"/>
              </a:defRPr>
            </a:lvl2pPr>
            <a:lvl3pPr marL="914400" indent="0">
              <a:buNone/>
              <a:defRPr sz="3600" b="1">
                <a:latin typeface="Montserrat" pitchFamily="2" charset="77"/>
              </a:defRPr>
            </a:lvl3pPr>
            <a:lvl4pPr marL="1371600" indent="0">
              <a:buNone/>
              <a:defRPr sz="3600" b="1">
                <a:latin typeface="Montserrat" pitchFamily="2" charset="77"/>
              </a:defRPr>
            </a:lvl4pPr>
            <a:lvl5pPr marL="1828800" indent="0">
              <a:buNone/>
              <a:defRPr sz="3600" b="1">
                <a:latin typeface="Montserrat" pitchFamily="2" charset="77"/>
              </a:defRPr>
            </a:lvl5pPr>
          </a:lstStyle>
          <a:p>
            <a:pPr lvl="0"/>
            <a:r>
              <a:rPr lang="en-US"/>
              <a:t>Thank You</a:t>
            </a:r>
          </a:p>
        </p:txBody>
      </p:sp>
      <p:sp>
        <p:nvSpPr>
          <p:cNvPr id="23" name="Text Placeholder 12">
            <a:extLst>
              <a:ext uri="{FF2B5EF4-FFF2-40B4-BE49-F238E27FC236}">
                <a16:creationId xmlns:a16="http://schemas.microsoft.com/office/drawing/2014/main" id="{20ECAA07-7956-954D-A5EE-90C9A680447C}"/>
              </a:ext>
            </a:extLst>
          </p:cNvPr>
          <p:cNvSpPr>
            <a:spLocks noGrp="1"/>
          </p:cNvSpPr>
          <p:nvPr>
            <p:ph type="body" sz="quarter" idx="12" hasCustomPrompt="1"/>
          </p:nvPr>
        </p:nvSpPr>
        <p:spPr>
          <a:xfrm>
            <a:off x="341522" y="512839"/>
            <a:ext cx="4398962" cy="302986"/>
          </a:xfrm>
          <a:prstGeom prst="rect">
            <a:avLst/>
          </a:prstGeom>
        </p:spPr>
        <p:txBody>
          <a:bodyPr lIns="0" rIns="0"/>
          <a:lstStyle>
            <a:lvl1pPr marL="0" indent="0">
              <a:buNone/>
              <a:defRPr sz="1400" spc="100" baseline="0">
                <a:solidFill>
                  <a:schemeClr val="bg1"/>
                </a:solidFill>
                <a:latin typeface="Montserrat" pitchFamily="2" charset="77"/>
              </a:defRPr>
            </a:lvl1pPr>
            <a:lvl2pPr marL="457200" indent="0">
              <a:buNone/>
              <a:defRPr sz="1400">
                <a:solidFill>
                  <a:schemeClr val="bg1"/>
                </a:solidFill>
                <a:latin typeface="Montserrat" pitchFamily="2" charset="77"/>
              </a:defRPr>
            </a:lvl2pPr>
            <a:lvl3pPr marL="914400" indent="0">
              <a:buNone/>
              <a:defRPr sz="1400">
                <a:solidFill>
                  <a:schemeClr val="bg1"/>
                </a:solidFill>
                <a:latin typeface="Montserrat" pitchFamily="2" charset="77"/>
              </a:defRPr>
            </a:lvl3pPr>
            <a:lvl4pPr marL="1371600" indent="0">
              <a:buNone/>
              <a:defRPr sz="1400">
                <a:solidFill>
                  <a:schemeClr val="bg1"/>
                </a:solidFill>
                <a:latin typeface="Montserrat" pitchFamily="2" charset="77"/>
              </a:defRPr>
            </a:lvl4pPr>
            <a:lvl5pPr marL="1828800" indent="0">
              <a:buNone/>
              <a:defRPr sz="1400">
                <a:solidFill>
                  <a:schemeClr val="bg1"/>
                </a:solidFill>
                <a:latin typeface="Montserrat" pitchFamily="2" charset="77"/>
              </a:defRPr>
            </a:lvl5pPr>
          </a:lstStyle>
          <a:p>
            <a:pPr lvl="0"/>
            <a:r>
              <a:rPr lang="en-US"/>
              <a:t>GSG FOR CLIENTNAME, MONTH 2024</a:t>
            </a:r>
          </a:p>
        </p:txBody>
      </p:sp>
    </p:spTree>
    <p:extLst>
      <p:ext uri="{BB962C8B-B14F-4D97-AF65-F5344CB8AC3E}">
        <p14:creationId xmlns:p14="http://schemas.microsoft.com/office/powerpoint/2010/main" val="3914300238"/>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900" y="333828"/>
            <a:ext cx="11500233" cy="1266371"/>
          </a:xfrm>
        </p:spPr>
        <p:txBody>
          <a:bodyPr anchor="t">
            <a:normAutofit/>
          </a:bodyPr>
          <a:lstStyle>
            <a:lvl1pPr algn="l">
              <a:lnSpc>
                <a:spcPct val="100000"/>
              </a:lnSpc>
              <a:defRPr sz="2400" baseline="0"/>
            </a:lvl1pPr>
          </a:lstStyle>
          <a:p>
            <a:r>
              <a:rPr lang="en-US"/>
              <a:t>Title slide — add slide title here on one or two lines</a:t>
            </a:r>
          </a:p>
        </p:txBody>
      </p:sp>
      <p:sp>
        <p:nvSpPr>
          <p:cNvPr id="3" name="Text Placeholder 3">
            <a:extLst>
              <a:ext uri="{FF2B5EF4-FFF2-40B4-BE49-F238E27FC236}">
                <a16:creationId xmlns:a16="http://schemas.microsoft.com/office/drawing/2014/main" id="{3E061F25-FCDD-C0A1-1FDF-10F1C0365D70}"/>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4283145823"/>
      </p:ext>
    </p:extLst>
  </p:cSld>
  <p:clrMapOvr>
    <a:masterClrMapping/>
  </p:clrMapOvr>
  <p:hf hdr="0" ftr="0" dt="0"/>
  <p:extLst>
    <p:ext uri="{DCECCB84-F9BA-43D5-87BE-67443E8EF086}">
      <p15:sldGuideLst xmlns:p15="http://schemas.microsoft.com/office/powerpoint/2012/main">
        <p15:guide id="1"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14A2FCB-6734-BB00-A661-589A1A2D0855}"/>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76853613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 with 2 subtitle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2510BDF-4FE8-E74E-A981-59C33C8F19D3}"/>
              </a:ext>
            </a:extLst>
          </p:cNvPr>
          <p:cNvSpPr>
            <a:spLocks noGrp="1"/>
          </p:cNvSpPr>
          <p:nvPr>
            <p:ph type="title" hasCustomPrompt="1"/>
          </p:nvPr>
        </p:nvSpPr>
        <p:spPr>
          <a:xfrm>
            <a:off x="342900" y="342900"/>
            <a:ext cx="11507161" cy="737755"/>
          </a:xfrm>
          <a:prstGeom prst="rect">
            <a:avLst/>
          </a:prstGeom>
        </p:spPr>
        <p:txBody>
          <a:bodyPr vert="horz" lIns="0" tIns="45720" rIns="91440" bIns="45720" rtlCol="0" anchor="t">
            <a:normAutofit/>
          </a:bodyPr>
          <a:lstStyle>
            <a:lvl1pPr>
              <a:defRPr/>
            </a:lvl1pPr>
          </a:lstStyle>
          <a:p>
            <a:r>
              <a:rPr lang="en-US"/>
              <a:t>Title Slide – add slide title here on one or two lines</a:t>
            </a:r>
          </a:p>
        </p:txBody>
      </p:sp>
      <p:sp>
        <p:nvSpPr>
          <p:cNvPr id="17" name="Text Placeholder 13">
            <a:extLst>
              <a:ext uri="{FF2B5EF4-FFF2-40B4-BE49-F238E27FC236}">
                <a16:creationId xmlns:a16="http://schemas.microsoft.com/office/drawing/2014/main" id="{C3512C8F-1EE9-2D46-8B66-8283A14E5410}"/>
              </a:ext>
            </a:extLst>
          </p:cNvPr>
          <p:cNvSpPr>
            <a:spLocks noGrp="1"/>
          </p:cNvSpPr>
          <p:nvPr>
            <p:ph type="body" sz="quarter" idx="17" hasCustomPrompt="1"/>
          </p:nvPr>
        </p:nvSpPr>
        <p:spPr>
          <a:xfrm>
            <a:off x="342900" y="3264350"/>
            <a:ext cx="11529815" cy="354013"/>
          </a:xfrm>
          <a:prstGeom prst="rect">
            <a:avLst/>
          </a:prstGeom>
        </p:spPr>
        <p:txBody>
          <a:bodyPr/>
          <a:lstStyle>
            <a:lvl1pPr marL="0" indent="0" algn="l">
              <a:buNone/>
              <a:defRPr sz="1800">
                <a:solidFill>
                  <a:schemeClr val="tx1"/>
                </a:solidFill>
                <a:latin typeface="Montserrat" pitchFamily="2" charset="77"/>
              </a:defRPr>
            </a:lvl1pPr>
          </a:lstStyle>
          <a:p>
            <a:pPr lvl="0"/>
            <a:r>
              <a:rPr lang="en-US"/>
              <a:t>Add subtitle here</a:t>
            </a:r>
          </a:p>
        </p:txBody>
      </p:sp>
      <p:sp>
        <p:nvSpPr>
          <p:cNvPr id="18" name="Text Placeholder 13">
            <a:extLst>
              <a:ext uri="{FF2B5EF4-FFF2-40B4-BE49-F238E27FC236}">
                <a16:creationId xmlns:a16="http://schemas.microsoft.com/office/drawing/2014/main" id="{2A7B734B-553F-1546-9014-41567327C863}"/>
              </a:ext>
            </a:extLst>
          </p:cNvPr>
          <p:cNvSpPr>
            <a:spLocks noGrp="1"/>
          </p:cNvSpPr>
          <p:nvPr>
            <p:ph type="body" sz="quarter" idx="16" hasCustomPrompt="1"/>
          </p:nvPr>
        </p:nvSpPr>
        <p:spPr>
          <a:xfrm>
            <a:off x="342900" y="1441450"/>
            <a:ext cx="11507161" cy="354013"/>
          </a:xfrm>
          <a:prstGeom prst="rect">
            <a:avLst/>
          </a:prstGeom>
        </p:spPr>
        <p:txBody>
          <a:bodyPr/>
          <a:lstStyle>
            <a:lvl1pPr marL="0" indent="0" algn="l">
              <a:buNone/>
              <a:defRPr sz="1800">
                <a:solidFill>
                  <a:schemeClr val="tx1"/>
                </a:solidFill>
                <a:latin typeface="Montserrat" pitchFamily="2" charset="77"/>
              </a:defRPr>
            </a:lvl1pPr>
          </a:lstStyle>
          <a:p>
            <a:pPr lvl="0"/>
            <a:r>
              <a:rPr lang="en-US"/>
              <a:t>Add subtitle here</a:t>
            </a:r>
          </a:p>
        </p:txBody>
      </p:sp>
      <p:sp>
        <p:nvSpPr>
          <p:cNvPr id="2" name="Text Placeholder 3">
            <a:extLst>
              <a:ext uri="{FF2B5EF4-FFF2-40B4-BE49-F238E27FC236}">
                <a16:creationId xmlns:a16="http://schemas.microsoft.com/office/drawing/2014/main" id="{2D9F03CE-DE3D-7BF5-EE21-8D3B463850C6}"/>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3251022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166C51-346D-EC45-A4BD-38B050CA047D}"/>
              </a:ext>
            </a:extLst>
          </p:cNvPr>
          <p:cNvSpPr>
            <a:spLocks noGrp="1"/>
          </p:cNvSpPr>
          <p:nvPr>
            <p:ph type="ctrTitle" hasCustomPrompt="1"/>
          </p:nvPr>
        </p:nvSpPr>
        <p:spPr>
          <a:xfrm>
            <a:off x="342900" y="333829"/>
            <a:ext cx="11500233" cy="1028970"/>
          </a:xfrm>
        </p:spPr>
        <p:txBody>
          <a:bodyPr anchor="t">
            <a:normAutofit/>
          </a:bodyPr>
          <a:lstStyle>
            <a:lvl1pPr algn="l">
              <a:defRPr sz="2800" baseline="0"/>
            </a:lvl1pPr>
          </a:lstStyle>
          <a:p>
            <a:r>
              <a:rPr lang="en-US"/>
              <a:t>Title slide — add slide title here on one or two lines</a:t>
            </a:r>
          </a:p>
        </p:txBody>
      </p:sp>
      <p:sp>
        <p:nvSpPr>
          <p:cNvPr id="2" name="Text Placeholder 3">
            <a:extLst>
              <a:ext uri="{FF2B5EF4-FFF2-40B4-BE49-F238E27FC236}">
                <a16:creationId xmlns:a16="http://schemas.microsoft.com/office/drawing/2014/main" id="{4534E56A-FE37-F341-296B-C65816A2E297}"/>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1581958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9F9B26-8427-E24D-8479-8DA8340B08A3}"/>
              </a:ext>
            </a:extLst>
          </p:cNvPr>
          <p:cNvSpPr>
            <a:spLocks noGrp="1"/>
          </p:cNvSpPr>
          <p:nvPr>
            <p:ph type="title" hasCustomPrompt="1"/>
          </p:nvPr>
        </p:nvSpPr>
        <p:spPr>
          <a:xfrm>
            <a:off x="4797631" y="2848020"/>
            <a:ext cx="7045501" cy="1197143"/>
          </a:xfrm>
        </p:spPr>
        <p:txBody>
          <a:bodyPr>
            <a:normAutofit/>
          </a:bodyPr>
          <a:lstStyle>
            <a:lvl1pPr>
              <a:lnSpc>
                <a:spcPct val="100000"/>
              </a:lnSpc>
              <a:defRPr sz="3600" b="1" baseline="0">
                <a:solidFill>
                  <a:schemeClr val="tx1"/>
                </a:solidFill>
              </a:defRPr>
            </a:lvl1pPr>
          </a:lstStyle>
          <a:p>
            <a:r>
              <a:rPr lang="en-US"/>
              <a:t>Section slide — add section title here</a:t>
            </a:r>
          </a:p>
        </p:txBody>
      </p:sp>
      <p:pic>
        <p:nvPicPr>
          <p:cNvPr id="9" name="Picture 8">
            <a:extLst>
              <a:ext uri="{FF2B5EF4-FFF2-40B4-BE49-F238E27FC236}">
                <a16:creationId xmlns:a16="http://schemas.microsoft.com/office/drawing/2014/main" id="{680442C2-9C47-4746-827A-9EEAEF7E4A0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160592"/>
            <a:ext cx="4572000" cy="4572000"/>
          </a:xfrm>
          <a:prstGeom prst="rect">
            <a:avLst/>
          </a:prstGeom>
        </p:spPr>
      </p:pic>
    </p:spTree>
    <p:extLst>
      <p:ext uri="{BB962C8B-B14F-4D97-AF65-F5344CB8AC3E}">
        <p14:creationId xmlns:p14="http://schemas.microsoft.com/office/powerpoint/2010/main" val="951806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lank slide with foot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356703-367A-C94A-907D-EE786D77B65D}"/>
              </a:ext>
            </a:extLst>
          </p:cNvPr>
          <p:cNvSpPr/>
          <p:nvPr userDrawn="1"/>
        </p:nvSpPr>
        <p:spPr>
          <a:xfrm>
            <a:off x="0" y="342900"/>
            <a:ext cx="342900" cy="5978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89442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Discuss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961541-C591-A148-B8CB-10F3CBB8A9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3901531" cy="7840902"/>
          </a:xfrm>
          <a:prstGeom prst="rect">
            <a:avLst/>
          </a:prstGeom>
        </p:spPr>
      </p:pic>
      <p:sp>
        <p:nvSpPr>
          <p:cNvPr id="5" name="Title 1">
            <a:extLst>
              <a:ext uri="{FF2B5EF4-FFF2-40B4-BE49-F238E27FC236}">
                <a16:creationId xmlns:a16="http://schemas.microsoft.com/office/drawing/2014/main" id="{5EE722C8-1D4D-A340-8266-863234C3D43C}"/>
              </a:ext>
            </a:extLst>
          </p:cNvPr>
          <p:cNvSpPr>
            <a:spLocks noGrp="1"/>
          </p:cNvSpPr>
          <p:nvPr>
            <p:ph type="title" hasCustomPrompt="1"/>
          </p:nvPr>
        </p:nvSpPr>
        <p:spPr>
          <a:xfrm>
            <a:off x="341524" y="2715626"/>
            <a:ext cx="6229758" cy="1119774"/>
          </a:xfrm>
        </p:spPr>
        <p:txBody>
          <a:bodyPr>
            <a:noAutofit/>
          </a:bodyPr>
          <a:lstStyle>
            <a:lvl1pPr>
              <a:defRPr sz="7200" b="1" i="0">
                <a:solidFill>
                  <a:schemeClr val="bg1"/>
                </a:solidFill>
                <a:latin typeface="Montserrat SemiBold" pitchFamily="2" charset="77"/>
              </a:defRPr>
            </a:lvl1pPr>
          </a:lstStyle>
          <a:p>
            <a:r>
              <a:rPr lang="en-US"/>
              <a:t>Discussion</a:t>
            </a:r>
          </a:p>
        </p:txBody>
      </p:sp>
      <p:grpSp>
        <p:nvGrpSpPr>
          <p:cNvPr id="6" name="Group 5">
            <a:extLst>
              <a:ext uri="{FF2B5EF4-FFF2-40B4-BE49-F238E27FC236}">
                <a16:creationId xmlns:a16="http://schemas.microsoft.com/office/drawing/2014/main" id="{D1521AF7-5612-6542-9D3B-21A0DF47F9FF}"/>
              </a:ext>
            </a:extLst>
          </p:cNvPr>
          <p:cNvGrpSpPr/>
          <p:nvPr userDrawn="1"/>
        </p:nvGrpSpPr>
        <p:grpSpPr>
          <a:xfrm>
            <a:off x="350278" y="6131250"/>
            <a:ext cx="11486238" cy="430887"/>
            <a:chOff x="350278" y="5152744"/>
            <a:chExt cx="11486238" cy="430887"/>
          </a:xfrm>
        </p:grpSpPr>
        <p:sp>
          <p:nvSpPr>
            <p:cNvPr id="7" name="TextBox 6">
              <a:extLst>
                <a:ext uri="{FF2B5EF4-FFF2-40B4-BE49-F238E27FC236}">
                  <a16:creationId xmlns:a16="http://schemas.microsoft.com/office/drawing/2014/main" id="{CC958F61-8A19-CE4B-8F5C-BF03A0E68D18}"/>
                </a:ext>
              </a:extLst>
            </p:cNvPr>
            <p:cNvSpPr txBox="1"/>
            <p:nvPr/>
          </p:nvSpPr>
          <p:spPr>
            <a:xfrm>
              <a:off x="2334894" y="5152744"/>
              <a:ext cx="2534854" cy="415498"/>
            </a:xfrm>
            <a:prstGeom prst="rect">
              <a:avLst/>
            </a:prstGeom>
            <a:noFill/>
          </p:spPr>
          <p:txBody>
            <a:bodyPr wrap="square" rtlCol="0">
              <a:spAutoFit/>
            </a:bodyPr>
            <a:lstStyle/>
            <a:p>
              <a:pPr algn="ctr"/>
              <a:r>
                <a:rPr lang="en-US" sz="2100" b="1" dirty="0">
                  <a:solidFill>
                    <a:schemeClr val="bg1"/>
                  </a:solidFill>
                </a:rPr>
                <a:t>Washington, DC</a:t>
              </a:r>
            </a:p>
          </p:txBody>
        </p:sp>
        <p:sp>
          <p:nvSpPr>
            <p:cNvPr id="9" name="TextBox 8">
              <a:extLst>
                <a:ext uri="{FF2B5EF4-FFF2-40B4-BE49-F238E27FC236}">
                  <a16:creationId xmlns:a16="http://schemas.microsoft.com/office/drawing/2014/main" id="{F77BD32F-16B6-754D-BCD0-7F96277B373B}"/>
                </a:ext>
              </a:extLst>
            </p:cNvPr>
            <p:cNvSpPr txBox="1"/>
            <p:nvPr/>
          </p:nvSpPr>
          <p:spPr>
            <a:xfrm>
              <a:off x="350278" y="5152744"/>
              <a:ext cx="1552263" cy="415498"/>
            </a:xfrm>
            <a:prstGeom prst="rect">
              <a:avLst/>
            </a:prstGeom>
            <a:noFill/>
          </p:spPr>
          <p:txBody>
            <a:bodyPr wrap="square" rtlCol="0">
              <a:spAutoFit/>
            </a:bodyPr>
            <a:lstStyle/>
            <a:p>
              <a:pPr algn="ctr"/>
              <a:r>
                <a:rPr lang="en-US" sz="2100" b="1" dirty="0">
                  <a:solidFill>
                    <a:schemeClr val="bg1"/>
                  </a:solidFill>
                </a:rPr>
                <a:t>New York</a:t>
              </a:r>
            </a:p>
          </p:txBody>
        </p:sp>
        <p:sp>
          <p:nvSpPr>
            <p:cNvPr id="10" name="TextBox 9">
              <a:extLst>
                <a:ext uri="{FF2B5EF4-FFF2-40B4-BE49-F238E27FC236}">
                  <a16:creationId xmlns:a16="http://schemas.microsoft.com/office/drawing/2014/main" id="{5BA55102-8CEF-9843-B167-7BC1BDE75427}"/>
                </a:ext>
              </a:extLst>
            </p:cNvPr>
            <p:cNvSpPr txBox="1"/>
            <p:nvPr/>
          </p:nvSpPr>
          <p:spPr>
            <a:xfrm>
              <a:off x="5302101" y="5152744"/>
              <a:ext cx="1415798" cy="415498"/>
            </a:xfrm>
            <a:prstGeom prst="rect">
              <a:avLst/>
            </a:prstGeom>
            <a:noFill/>
          </p:spPr>
          <p:txBody>
            <a:bodyPr wrap="square" rtlCol="0">
              <a:spAutoFit/>
            </a:bodyPr>
            <a:lstStyle/>
            <a:p>
              <a:pPr algn="ctr"/>
              <a:r>
                <a:rPr lang="en-US" sz="2100" b="1" dirty="0">
                  <a:solidFill>
                    <a:schemeClr val="bg1"/>
                  </a:solidFill>
                </a:rPr>
                <a:t>Hartford</a:t>
              </a:r>
            </a:p>
          </p:txBody>
        </p:sp>
        <p:sp>
          <p:nvSpPr>
            <p:cNvPr id="11" name="TextBox 10">
              <a:extLst>
                <a:ext uri="{FF2B5EF4-FFF2-40B4-BE49-F238E27FC236}">
                  <a16:creationId xmlns:a16="http://schemas.microsoft.com/office/drawing/2014/main" id="{9D565D97-EE5B-804D-B50A-1567890CF69E}"/>
                </a:ext>
              </a:extLst>
            </p:cNvPr>
            <p:cNvSpPr txBox="1"/>
            <p:nvPr/>
          </p:nvSpPr>
          <p:spPr>
            <a:xfrm>
              <a:off x="7150252" y="5152744"/>
              <a:ext cx="1393991" cy="430887"/>
            </a:xfrm>
            <a:prstGeom prst="rect">
              <a:avLst/>
            </a:prstGeom>
            <a:noFill/>
          </p:spPr>
          <p:txBody>
            <a:bodyPr wrap="square" rtlCol="0">
              <a:spAutoFit/>
            </a:bodyPr>
            <a:lstStyle/>
            <a:p>
              <a:pPr algn="ctr"/>
              <a:r>
                <a:rPr lang="en-US" sz="2100" b="1" dirty="0">
                  <a:solidFill>
                    <a:schemeClr val="bg1"/>
                  </a:solidFill>
                </a:rPr>
                <a:t>Chicago</a:t>
              </a:r>
            </a:p>
          </p:txBody>
        </p:sp>
        <p:sp>
          <p:nvSpPr>
            <p:cNvPr id="12" name="TextBox 11">
              <a:extLst>
                <a:ext uri="{FF2B5EF4-FFF2-40B4-BE49-F238E27FC236}">
                  <a16:creationId xmlns:a16="http://schemas.microsoft.com/office/drawing/2014/main" id="{9D1E1CED-A51D-7A41-B7C7-08264FC02559}"/>
                </a:ext>
              </a:extLst>
            </p:cNvPr>
            <p:cNvSpPr txBox="1"/>
            <p:nvPr/>
          </p:nvSpPr>
          <p:spPr>
            <a:xfrm>
              <a:off x="8976596" y="5152744"/>
              <a:ext cx="1224638" cy="415498"/>
            </a:xfrm>
            <a:prstGeom prst="rect">
              <a:avLst/>
            </a:prstGeom>
            <a:noFill/>
          </p:spPr>
          <p:txBody>
            <a:bodyPr wrap="square" rtlCol="0">
              <a:spAutoFit/>
            </a:bodyPr>
            <a:lstStyle/>
            <a:p>
              <a:pPr algn="ctr"/>
              <a:r>
                <a:rPr lang="en-US" sz="2100" b="1" dirty="0">
                  <a:solidFill>
                    <a:schemeClr val="bg1"/>
                  </a:solidFill>
                </a:rPr>
                <a:t>Denver</a:t>
              </a:r>
            </a:p>
          </p:txBody>
        </p:sp>
        <p:sp>
          <p:nvSpPr>
            <p:cNvPr id="13" name="TextBox 12">
              <a:extLst>
                <a:ext uri="{FF2B5EF4-FFF2-40B4-BE49-F238E27FC236}">
                  <a16:creationId xmlns:a16="http://schemas.microsoft.com/office/drawing/2014/main" id="{2FD0AB54-B458-D04C-9A15-7E3600305BAD}"/>
                </a:ext>
              </a:extLst>
            </p:cNvPr>
            <p:cNvSpPr txBox="1"/>
            <p:nvPr/>
          </p:nvSpPr>
          <p:spPr>
            <a:xfrm>
              <a:off x="10633587" y="5152744"/>
              <a:ext cx="1202929" cy="415498"/>
            </a:xfrm>
            <a:prstGeom prst="rect">
              <a:avLst/>
            </a:prstGeom>
            <a:noFill/>
          </p:spPr>
          <p:txBody>
            <a:bodyPr wrap="square" rtlCol="0">
              <a:spAutoFit/>
            </a:bodyPr>
            <a:lstStyle/>
            <a:p>
              <a:pPr algn="ctr"/>
              <a:r>
                <a:rPr lang="en-US" sz="2100" b="1" dirty="0">
                  <a:solidFill>
                    <a:schemeClr val="bg1"/>
                  </a:solidFill>
                </a:rPr>
                <a:t>Seattle</a:t>
              </a:r>
            </a:p>
          </p:txBody>
        </p:sp>
      </p:grpSp>
    </p:spTree>
    <p:extLst>
      <p:ext uri="{BB962C8B-B14F-4D97-AF65-F5344CB8AC3E}">
        <p14:creationId xmlns:p14="http://schemas.microsoft.com/office/powerpoint/2010/main" val="158674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Agenda or Contents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7657C-55A9-6918-0EC4-B23309DD8732}"/>
              </a:ext>
            </a:extLst>
          </p:cNvPr>
          <p:cNvSpPr/>
          <p:nvPr/>
        </p:nvSpPr>
        <p:spPr>
          <a:xfrm>
            <a:off x="0" y="0"/>
            <a:ext cx="12293600" cy="6057900"/>
          </a:xfrm>
          <a:prstGeom prst="rect">
            <a:avLst/>
          </a:prstGeom>
          <a:solidFill>
            <a:srgbClr val="0522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42900" y="2266236"/>
            <a:ext cx="11308742" cy="1437576"/>
          </a:xfrm>
        </p:spPr>
        <p:txBody>
          <a:bodyPr>
            <a:noAutofit/>
          </a:bodyPr>
          <a:lstStyle>
            <a:lvl1pPr>
              <a:defRPr sz="8800" baseline="0">
                <a:solidFill>
                  <a:schemeClr val="bg1"/>
                </a:solidFill>
              </a:defRPr>
            </a:lvl1pPr>
          </a:lstStyle>
          <a:p>
            <a:r>
              <a:rPr lang="en-US"/>
              <a:t>Agenda</a:t>
            </a:r>
          </a:p>
        </p:txBody>
      </p:sp>
      <p:sp>
        <p:nvSpPr>
          <p:cNvPr id="6" name="Text Placeholder 5">
            <a:extLst>
              <a:ext uri="{FF2B5EF4-FFF2-40B4-BE49-F238E27FC236}">
                <a16:creationId xmlns:a16="http://schemas.microsoft.com/office/drawing/2014/main" id="{2F9A52F5-A9CA-C032-22EB-BD4929B7E63B}"/>
              </a:ext>
            </a:extLst>
          </p:cNvPr>
          <p:cNvSpPr>
            <a:spLocks noGrp="1"/>
          </p:cNvSpPr>
          <p:nvPr>
            <p:ph type="body" sz="quarter" idx="21" hasCustomPrompt="1"/>
          </p:nvPr>
        </p:nvSpPr>
        <p:spPr>
          <a:xfrm>
            <a:off x="6096000" y="139646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1</a:t>
            </a:r>
          </a:p>
        </p:txBody>
      </p:sp>
      <p:sp>
        <p:nvSpPr>
          <p:cNvPr id="8" name="Text Placeholder 5">
            <a:extLst>
              <a:ext uri="{FF2B5EF4-FFF2-40B4-BE49-F238E27FC236}">
                <a16:creationId xmlns:a16="http://schemas.microsoft.com/office/drawing/2014/main" id="{6D7E17EA-BCD1-1918-AA0B-4A91D1873FCE}"/>
              </a:ext>
            </a:extLst>
          </p:cNvPr>
          <p:cNvSpPr>
            <a:spLocks noGrp="1"/>
          </p:cNvSpPr>
          <p:nvPr>
            <p:ph type="body" sz="quarter" idx="22" hasCustomPrompt="1"/>
          </p:nvPr>
        </p:nvSpPr>
        <p:spPr>
          <a:xfrm>
            <a:off x="6096000" y="223662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2</a:t>
            </a:r>
          </a:p>
        </p:txBody>
      </p:sp>
      <p:sp>
        <p:nvSpPr>
          <p:cNvPr id="9" name="Text Placeholder 5">
            <a:extLst>
              <a:ext uri="{FF2B5EF4-FFF2-40B4-BE49-F238E27FC236}">
                <a16:creationId xmlns:a16="http://schemas.microsoft.com/office/drawing/2014/main" id="{253E9488-FC86-7B70-F7E3-A48205BC15C3}"/>
              </a:ext>
            </a:extLst>
          </p:cNvPr>
          <p:cNvSpPr>
            <a:spLocks noGrp="1"/>
          </p:cNvSpPr>
          <p:nvPr>
            <p:ph type="body" sz="quarter" idx="23" hasCustomPrompt="1"/>
          </p:nvPr>
        </p:nvSpPr>
        <p:spPr>
          <a:xfrm>
            <a:off x="6096000" y="308151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3</a:t>
            </a:r>
          </a:p>
        </p:txBody>
      </p:sp>
      <p:sp>
        <p:nvSpPr>
          <p:cNvPr id="10" name="Text Placeholder 5">
            <a:extLst>
              <a:ext uri="{FF2B5EF4-FFF2-40B4-BE49-F238E27FC236}">
                <a16:creationId xmlns:a16="http://schemas.microsoft.com/office/drawing/2014/main" id="{85F9F7E3-D1AD-16FA-BE1C-58E0A6D9AD0D}"/>
              </a:ext>
            </a:extLst>
          </p:cNvPr>
          <p:cNvSpPr>
            <a:spLocks noGrp="1"/>
          </p:cNvSpPr>
          <p:nvPr>
            <p:ph type="body" sz="quarter" idx="24" hasCustomPrompt="1"/>
          </p:nvPr>
        </p:nvSpPr>
        <p:spPr>
          <a:xfrm>
            <a:off x="6096000" y="392167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4</a:t>
            </a:r>
          </a:p>
        </p:txBody>
      </p:sp>
      <p:sp>
        <p:nvSpPr>
          <p:cNvPr id="12" name="Text Placeholder 11">
            <a:extLst>
              <a:ext uri="{FF2B5EF4-FFF2-40B4-BE49-F238E27FC236}">
                <a16:creationId xmlns:a16="http://schemas.microsoft.com/office/drawing/2014/main" id="{1F1C31DB-1B14-9A99-D9DD-239F17F7A68B}"/>
              </a:ext>
            </a:extLst>
          </p:cNvPr>
          <p:cNvSpPr>
            <a:spLocks noGrp="1"/>
          </p:cNvSpPr>
          <p:nvPr>
            <p:ph type="body" sz="quarter" idx="25" hasCustomPrompt="1"/>
          </p:nvPr>
        </p:nvSpPr>
        <p:spPr>
          <a:xfrm>
            <a:off x="6704164" y="1687512"/>
            <a:ext cx="4216400" cy="3457575"/>
          </a:xfrm>
          <a:prstGeom prst="rect">
            <a:avLst/>
          </a:prstGeom>
        </p:spPr>
        <p:txBody>
          <a:bodyPr/>
          <a:lstStyle>
            <a:lvl1pPr marL="0" indent="0">
              <a:lnSpc>
                <a:spcPct val="100000"/>
              </a:lnSpc>
              <a:buNone/>
              <a:defRPr sz="1800">
                <a:solidFill>
                  <a:schemeClr val="bg1"/>
                </a:solidFill>
                <a:latin typeface="Montserrat" pitchFamily="2" charset="77"/>
              </a:defRPr>
            </a:lvl1pPr>
            <a:lvl2pPr marL="457200" indent="0">
              <a:buNone/>
              <a:defRPr sz="1800">
                <a:solidFill>
                  <a:schemeClr val="bg1"/>
                </a:solidFill>
                <a:latin typeface="Montserrat" pitchFamily="2" charset="77"/>
              </a:defRPr>
            </a:lvl2pPr>
            <a:lvl3pPr marL="914400" indent="0">
              <a:buNone/>
              <a:defRPr sz="1800">
                <a:solidFill>
                  <a:schemeClr val="bg1"/>
                </a:solidFill>
                <a:latin typeface="Montserrat" pitchFamily="2" charset="77"/>
              </a:defRPr>
            </a:lvl3pPr>
            <a:lvl4pPr marL="1371600" indent="0">
              <a:buNone/>
              <a:defRPr sz="1800">
                <a:solidFill>
                  <a:schemeClr val="bg1"/>
                </a:solidFill>
                <a:latin typeface="Montserrat" pitchFamily="2" charset="77"/>
              </a:defRPr>
            </a:lvl4pPr>
            <a:lvl5pPr marL="1828800" indent="0">
              <a:buNone/>
              <a:defRPr sz="1800">
                <a:solidFill>
                  <a:schemeClr val="bg1"/>
                </a:solidFill>
                <a:latin typeface="Montserrat" pitchFamily="2" charset="77"/>
              </a:defRPr>
            </a:lvl5pPr>
          </a:lstStyle>
          <a:p>
            <a:pPr lvl="0"/>
            <a:r>
              <a:rPr lang="en-US"/>
              <a:t>ABOUT GSG</a:t>
            </a:r>
          </a:p>
          <a:p>
            <a:pPr lvl="0"/>
            <a:endParaRPr lang="en-US"/>
          </a:p>
          <a:p>
            <a:pPr lvl="0"/>
            <a:r>
              <a:rPr lang="en-US"/>
              <a:t>HOW WE SEE IT</a:t>
            </a:r>
          </a:p>
          <a:p>
            <a:pPr lvl="0"/>
            <a:endParaRPr lang="en-US"/>
          </a:p>
          <a:p>
            <a:pPr lvl="0"/>
            <a:r>
              <a:rPr lang="en-US"/>
              <a:t>OUR CAPABILITIES</a:t>
            </a:r>
          </a:p>
          <a:p>
            <a:pPr lvl="0"/>
            <a:endParaRPr lang="en-US"/>
          </a:p>
          <a:p>
            <a:pPr lvl="0"/>
            <a:r>
              <a:rPr lang="en-US"/>
              <a:t>OUR EXPERIENCE</a:t>
            </a:r>
          </a:p>
        </p:txBody>
      </p:sp>
      <p:sp>
        <p:nvSpPr>
          <p:cNvPr id="3" name="Rectangle 2">
            <a:extLst>
              <a:ext uri="{FF2B5EF4-FFF2-40B4-BE49-F238E27FC236}">
                <a16:creationId xmlns:a16="http://schemas.microsoft.com/office/drawing/2014/main" id="{C132C654-AA74-65F9-BDCB-9E4EFCED5F51}"/>
              </a:ext>
            </a:extLst>
          </p:cNvPr>
          <p:cNvSpPr/>
          <p:nvPr/>
        </p:nvSpPr>
        <p:spPr>
          <a:xfrm>
            <a:off x="0" y="0"/>
            <a:ext cx="12293600" cy="6057900"/>
          </a:xfrm>
          <a:prstGeom prst="rect">
            <a:avLst/>
          </a:prstGeom>
          <a:solidFill>
            <a:srgbClr val="0522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807CE4C8-5572-9570-2815-358B474F91A8}"/>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130967907"/>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8343" y="333828"/>
            <a:ext cx="11494789" cy="1266371"/>
          </a:xfrm>
          <a:prstGeom prst="rect">
            <a:avLst/>
          </a:prstGeom>
        </p:spPr>
        <p:txBody>
          <a:bodyPr anchor="t">
            <a:normAutofit/>
          </a:bodyPr>
          <a:lstStyle>
            <a:lvl1pPr algn="l">
              <a:defRPr sz="3600" baseline="0"/>
            </a:lvl1pPr>
          </a:lstStyle>
          <a:p>
            <a:r>
              <a:rPr lang="en-US"/>
              <a:t>Cover slide — add deck title here on one or two lines</a:t>
            </a:r>
          </a:p>
        </p:txBody>
      </p:sp>
      <p:sp>
        <p:nvSpPr>
          <p:cNvPr id="4" name="Picture Placeholder 3"/>
          <p:cNvSpPr>
            <a:spLocks noGrp="1"/>
          </p:cNvSpPr>
          <p:nvPr>
            <p:ph type="pic" sz="quarter" idx="13" hasCustomPrompt="1"/>
          </p:nvPr>
        </p:nvSpPr>
        <p:spPr>
          <a:xfrm>
            <a:off x="0" y="1371600"/>
            <a:ext cx="12191999" cy="4457700"/>
          </a:xfrm>
          <a:prstGeom prst="rect">
            <a:avLst/>
          </a:prstGeom>
        </p:spPr>
        <p:txBody>
          <a:bodyPr anchor="ctr"/>
          <a:lstStyle>
            <a:lvl1pPr marL="0" indent="0" algn="ctr">
              <a:buNone/>
              <a:defRPr sz="1800" baseline="0"/>
            </a:lvl1pPr>
          </a:lstStyle>
          <a:p>
            <a:r>
              <a:rPr lang="en-US" dirty="0"/>
              <a:t>Add cover photo or illustration here. Image can run the full length of the page, </a:t>
            </a:r>
            <a:br>
              <a:rPr lang="en-US" dirty="0"/>
            </a:br>
            <a:r>
              <a:rPr lang="en-US" dirty="0"/>
              <a:t>but keep it within the </a:t>
            </a:r>
            <a:r>
              <a:rPr lang="en-US" dirty="0" err="1"/>
              <a:t>the</a:t>
            </a:r>
            <a:r>
              <a:rPr lang="en-US" dirty="0"/>
              <a:t> width of this picture box.</a:t>
            </a:r>
          </a:p>
        </p:txBody>
      </p:sp>
      <p:sp>
        <p:nvSpPr>
          <p:cNvPr id="3" name="Rectangle 2"/>
          <p:cNvSpPr/>
          <p:nvPr/>
        </p:nvSpPr>
        <p:spPr>
          <a:xfrm>
            <a:off x="0" y="6636961"/>
            <a:ext cx="12192000" cy="236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1D7BA5F1-C10D-FF40-9DCF-43AEE1D1F486}"/>
              </a:ext>
            </a:extLst>
          </p:cNvPr>
          <p:cNvSpPr>
            <a:spLocks noGrp="1"/>
          </p:cNvSpPr>
          <p:nvPr>
            <p:ph type="pic" sz="quarter" idx="11" hasCustomPrompt="1"/>
          </p:nvPr>
        </p:nvSpPr>
        <p:spPr>
          <a:xfrm>
            <a:off x="0" y="0"/>
            <a:ext cx="12192000" cy="6858000"/>
          </a:xfrm>
          <a:prstGeom prst="rect">
            <a:avLst/>
          </a:prstGeom>
          <a:solidFill>
            <a:schemeClr val="tx1"/>
          </a:solidFill>
        </p:spPr>
        <p:txBody>
          <a:bodyPr anchor="ctr"/>
          <a:lstStyle>
            <a:lvl1pPr marL="0" indent="0" algn="ctr">
              <a:buNone/>
              <a:defRPr sz="1800">
                <a:latin typeface="Montserrat" pitchFamily="2" charset="77"/>
              </a:defRPr>
            </a:lvl1pPr>
          </a:lstStyle>
          <a:p>
            <a:r>
              <a:rPr lang="en-US"/>
              <a:t>Click here to insert custom photo</a:t>
            </a:r>
          </a:p>
        </p:txBody>
      </p:sp>
      <p:sp>
        <p:nvSpPr>
          <p:cNvPr id="8" name="Text Placeholder 3">
            <a:extLst>
              <a:ext uri="{FF2B5EF4-FFF2-40B4-BE49-F238E27FC236}">
                <a16:creationId xmlns:a16="http://schemas.microsoft.com/office/drawing/2014/main" id="{D8B322AF-AB97-5E48-AA8C-407E372C90C0}"/>
              </a:ext>
            </a:extLst>
          </p:cNvPr>
          <p:cNvSpPr>
            <a:spLocks noGrp="1"/>
          </p:cNvSpPr>
          <p:nvPr>
            <p:ph type="body" sz="quarter" idx="10" hasCustomPrompt="1"/>
          </p:nvPr>
        </p:nvSpPr>
        <p:spPr>
          <a:xfrm>
            <a:off x="341522" y="1371324"/>
            <a:ext cx="5705820" cy="2057676"/>
          </a:xfrm>
          <a:prstGeom prst="rect">
            <a:avLst/>
          </a:prstGeom>
        </p:spPr>
        <p:txBody>
          <a:bodyPr lIns="0"/>
          <a:lstStyle>
            <a:lvl1pPr marL="0" indent="0">
              <a:buNone/>
              <a:defRPr sz="3600" b="1">
                <a:solidFill>
                  <a:schemeClr val="bg1"/>
                </a:solidFill>
                <a:latin typeface="Montserrat" pitchFamily="2" charset="77"/>
              </a:defRPr>
            </a:lvl1pPr>
            <a:lvl2pPr marL="457200" indent="0">
              <a:buNone/>
              <a:defRPr sz="3600" b="1">
                <a:latin typeface="Montserrat" pitchFamily="2" charset="77"/>
              </a:defRPr>
            </a:lvl2pPr>
            <a:lvl3pPr marL="914400" indent="0">
              <a:buNone/>
              <a:defRPr sz="3600" b="1">
                <a:latin typeface="Montserrat" pitchFamily="2" charset="77"/>
              </a:defRPr>
            </a:lvl3pPr>
            <a:lvl4pPr marL="1371600" indent="0">
              <a:buNone/>
              <a:defRPr sz="3600" b="1">
                <a:latin typeface="Montserrat" pitchFamily="2" charset="77"/>
              </a:defRPr>
            </a:lvl4pPr>
            <a:lvl5pPr marL="1828800" indent="0">
              <a:buNone/>
              <a:defRPr sz="3600" b="1">
                <a:latin typeface="Montserrat" pitchFamily="2" charset="77"/>
              </a:defRPr>
            </a:lvl5pPr>
          </a:lstStyle>
          <a:p>
            <a:pPr lvl="0"/>
            <a:r>
              <a:rPr lang="en-US"/>
              <a:t>Click to Edit Title</a:t>
            </a:r>
          </a:p>
        </p:txBody>
      </p:sp>
      <p:pic>
        <p:nvPicPr>
          <p:cNvPr id="9" name="Picture 8">
            <a:extLst>
              <a:ext uri="{FF2B5EF4-FFF2-40B4-BE49-F238E27FC236}">
                <a16:creationId xmlns:a16="http://schemas.microsoft.com/office/drawing/2014/main" id="{337148D7-AD48-134D-B3E0-E12C2FB07ED1}"/>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341522" y="350538"/>
            <a:ext cx="1047156" cy="472246"/>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with 2 subtitle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2510BDF-4FE8-E74E-A981-59C33C8F19D3}"/>
              </a:ext>
            </a:extLst>
          </p:cNvPr>
          <p:cNvSpPr>
            <a:spLocks noGrp="1"/>
          </p:cNvSpPr>
          <p:nvPr>
            <p:ph type="title" hasCustomPrompt="1"/>
          </p:nvPr>
        </p:nvSpPr>
        <p:spPr>
          <a:xfrm>
            <a:off x="342900" y="342900"/>
            <a:ext cx="11507161" cy="737755"/>
          </a:xfrm>
          <a:prstGeom prst="rect">
            <a:avLst/>
          </a:prstGeom>
        </p:spPr>
        <p:txBody>
          <a:bodyPr vert="horz" lIns="0" tIns="45720" rIns="91440" bIns="45720" rtlCol="0" anchor="t">
            <a:normAutofit/>
          </a:bodyPr>
          <a:lstStyle>
            <a:lvl1pPr>
              <a:defRPr/>
            </a:lvl1pPr>
          </a:lstStyle>
          <a:p>
            <a:r>
              <a:rPr lang="en-US"/>
              <a:t>Title Slide – add slide title here on one or two lines</a:t>
            </a:r>
          </a:p>
        </p:txBody>
      </p:sp>
      <p:sp>
        <p:nvSpPr>
          <p:cNvPr id="17" name="Text Placeholder 13">
            <a:extLst>
              <a:ext uri="{FF2B5EF4-FFF2-40B4-BE49-F238E27FC236}">
                <a16:creationId xmlns:a16="http://schemas.microsoft.com/office/drawing/2014/main" id="{C3512C8F-1EE9-2D46-8B66-8283A14E5410}"/>
              </a:ext>
            </a:extLst>
          </p:cNvPr>
          <p:cNvSpPr>
            <a:spLocks noGrp="1"/>
          </p:cNvSpPr>
          <p:nvPr>
            <p:ph type="body" sz="quarter" idx="17" hasCustomPrompt="1"/>
          </p:nvPr>
        </p:nvSpPr>
        <p:spPr>
          <a:xfrm>
            <a:off x="342900" y="3264350"/>
            <a:ext cx="11529815" cy="354013"/>
          </a:xfrm>
          <a:prstGeom prst="rect">
            <a:avLst/>
          </a:prstGeom>
        </p:spPr>
        <p:txBody>
          <a:bodyPr/>
          <a:lstStyle>
            <a:lvl1pPr marL="0" indent="0" algn="l">
              <a:buNone/>
              <a:defRPr sz="1800">
                <a:solidFill>
                  <a:schemeClr val="tx1"/>
                </a:solidFill>
                <a:latin typeface="Montserrat" pitchFamily="2" charset="77"/>
              </a:defRPr>
            </a:lvl1pPr>
          </a:lstStyle>
          <a:p>
            <a:pPr lvl="0"/>
            <a:r>
              <a:rPr lang="en-US"/>
              <a:t>Add subtitle here</a:t>
            </a:r>
          </a:p>
        </p:txBody>
      </p:sp>
      <p:sp>
        <p:nvSpPr>
          <p:cNvPr id="18" name="Text Placeholder 13">
            <a:extLst>
              <a:ext uri="{FF2B5EF4-FFF2-40B4-BE49-F238E27FC236}">
                <a16:creationId xmlns:a16="http://schemas.microsoft.com/office/drawing/2014/main" id="{2A7B734B-553F-1546-9014-41567327C863}"/>
              </a:ext>
            </a:extLst>
          </p:cNvPr>
          <p:cNvSpPr>
            <a:spLocks noGrp="1"/>
          </p:cNvSpPr>
          <p:nvPr>
            <p:ph type="body" sz="quarter" idx="16" hasCustomPrompt="1"/>
          </p:nvPr>
        </p:nvSpPr>
        <p:spPr>
          <a:xfrm>
            <a:off x="342900" y="1441450"/>
            <a:ext cx="11507161" cy="354013"/>
          </a:xfrm>
          <a:prstGeom prst="rect">
            <a:avLst/>
          </a:prstGeom>
        </p:spPr>
        <p:txBody>
          <a:bodyPr/>
          <a:lstStyle>
            <a:lvl1pPr marL="0" indent="0" algn="l">
              <a:buNone/>
              <a:defRPr sz="1800">
                <a:solidFill>
                  <a:schemeClr val="tx1"/>
                </a:solidFill>
                <a:latin typeface="Montserrat" pitchFamily="2" charset="77"/>
              </a:defRPr>
            </a:lvl1pPr>
          </a:lstStyle>
          <a:p>
            <a:pPr lvl="0"/>
            <a:r>
              <a:rPr lang="en-US"/>
              <a:t>Add subtitle here</a:t>
            </a:r>
          </a:p>
        </p:txBody>
      </p:sp>
    </p:spTree>
    <p:extLst>
      <p:ext uri="{BB962C8B-B14F-4D97-AF65-F5344CB8AC3E}">
        <p14:creationId xmlns:p14="http://schemas.microsoft.com/office/powerpoint/2010/main" val="521416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with one column tex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C80AB-0F8D-AE43-9F4D-8BF060897B09}"/>
              </a:ext>
            </a:extLst>
          </p:cNvPr>
          <p:cNvSpPr>
            <a:spLocks noGrp="1"/>
          </p:cNvSpPr>
          <p:nvPr>
            <p:ph type="title" hasCustomPrompt="1"/>
          </p:nvPr>
        </p:nvSpPr>
        <p:spPr>
          <a:xfrm>
            <a:off x="342900" y="342900"/>
            <a:ext cx="11507161" cy="737755"/>
          </a:xfrm>
          <a:prstGeom prst="rect">
            <a:avLst/>
          </a:prstGeom>
        </p:spPr>
        <p:txBody>
          <a:bodyPr vert="horz" lIns="0" tIns="45720" rIns="91440" bIns="45720" rtlCol="0" anchor="t">
            <a:normAutofit/>
          </a:bodyPr>
          <a:lstStyle>
            <a:lvl1pPr>
              <a:defRPr/>
            </a:lvl1pPr>
          </a:lstStyle>
          <a:p>
            <a:r>
              <a:rPr lang="en-US"/>
              <a:t>Title Slide – add slide title here on one or two lines</a:t>
            </a:r>
          </a:p>
        </p:txBody>
      </p:sp>
      <p:sp>
        <p:nvSpPr>
          <p:cNvPr id="3" name="Text Placeholder 4">
            <a:extLst>
              <a:ext uri="{FF2B5EF4-FFF2-40B4-BE49-F238E27FC236}">
                <a16:creationId xmlns:a16="http://schemas.microsoft.com/office/drawing/2014/main" id="{29309FDE-0C0F-EB4A-8044-7153FFA1253E}"/>
              </a:ext>
            </a:extLst>
          </p:cNvPr>
          <p:cNvSpPr>
            <a:spLocks noGrp="1"/>
          </p:cNvSpPr>
          <p:nvPr>
            <p:ph type="body" sz="quarter" idx="14" hasCustomPrompt="1"/>
          </p:nvPr>
        </p:nvSpPr>
        <p:spPr>
          <a:xfrm>
            <a:off x="342900" y="1600200"/>
            <a:ext cx="5562646" cy="4229100"/>
          </a:xfrm>
          <a:prstGeom prst="rect">
            <a:avLst/>
          </a:prstGeom>
        </p:spPr>
        <p:txBody>
          <a:bodyPr/>
          <a:lstStyle>
            <a:lvl1pPr marL="0" indent="0">
              <a:lnSpc>
                <a:spcPct val="100000"/>
              </a:lnSpc>
              <a:buNone/>
              <a:defRPr sz="1500" baseline="0">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body copy text here. This layout may be used for case studies with just a brief bit of text and a relevant image to the right, or a report-style slide when you need to include more text and an image to make an engaging layout.</a:t>
            </a:r>
          </a:p>
        </p:txBody>
      </p:sp>
    </p:spTree>
    <p:extLst>
      <p:ext uri="{BB962C8B-B14F-4D97-AF65-F5344CB8AC3E}">
        <p14:creationId xmlns:p14="http://schemas.microsoft.com/office/powerpoint/2010/main" val="13871161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with two columns tex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C80AB-0F8D-AE43-9F4D-8BF060897B09}"/>
              </a:ext>
            </a:extLst>
          </p:cNvPr>
          <p:cNvSpPr>
            <a:spLocks noGrp="1"/>
          </p:cNvSpPr>
          <p:nvPr>
            <p:ph type="title" hasCustomPrompt="1"/>
          </p:nvPr>
        </p:nvSpPr>
        <p:spPr>
          <a:xfrm>
            <a:off x="342900" y="342900"/>
            <a:ext cx="11507161" cy="737755"/>
          </a:xfrm>
          <a:prstGeom prst="rect">
            <a:avLst/>
          </a:prstGeom>
        </p:spPr>
        <p:txBody>
          <a:bodyPr vert="horz" lIns="0" tIns="45720" rIns="91440" bIns="45720" rtlCol="0" anchor="t">
            <a:normAutofit/>
          </a:bodyPr>
          <a:lstStyle>
            <a:lvl1pPr>
              <a:defRPr/>
            </a:lvl1pPr>
          </a:lstStyle>
          <a:p>
            <a:r>
              <a:rPr lang="en-US"/>
              <a:t>Title Slide – add slide title here on one or two lines</a:t>
            </a:r>
          </a:p>
        </p:txBody>
      </p:sp>
      <p:sp>
        <p:nvSpPr>
          <p:cNvPr id="3" name="Text Placeholder 4">
            <a:extLst>
              <a:ext uri="{FF2B5EF4-FFF2-40B4-BE49-F238E27FC236}">
                <a16:creationId xmlns:a16="http://schemas.microsoft.com/office/drawing/2014/main" id="{29309FDE-0C0F-EB4A-8044-7153FFA1253E}"/>
              </a:ext>
            </a:extLst>
          </p:cNvPr>
          <p:cNvSpPr>
            <a:spLocks noGrp="1"/>
          </p:cNvSpPr>
          <p:nvPr>
            <p:ph type="body" sz="quarter" idx="14" hasCustomPrompt="1"/>
          </p:nvPr>
        </p:nvSpPr>
        <p:spPr>
          <a:xfrm>
            <a:off x="342900" y="1600200"/>
            <a:ext cx="5562646" cy="4229100"/>
          </a:xfrm>
          <a:prstGeom prst="rect">
            <a:avLst/>
          </a:prstGeom>
        </p:spPr>
        <p:txBody>
          <a:bodyPr/>
          <a:lstStyle>
            <a:lvl1pPr marL="0" indent="0">
              <a:lnSpc>
                <a:spcPct val="100000"/>
              </a:lnSpc>
              <a:buNone/>
              <a:defRPr sz="1500" baseline="0">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body copy text here. This layout may be used for case studies with just a brief bit of text and a relevant image to the right, or a report-style slide when you need to include more text and an image to make an engaging layout.</a:t>
            </a:r>
          </a:p>
        </p:txBody>
      </p:sp>
      <p:sp>
        <p:nvSpPr>
          <p:cNvPr id="4" name="Text Placeholder 4">
            <a:extLst>
              <a:ext uri="{FF2B5EF4-FFF2-40B4-BE49-F238E27FC236}">
                <a16:creationId xmlns:a16="http://schemas.microsoft.com/office/drawing/2014/main" id="{02B2D3FA-E515-C941-B860-4C18E9BCB50E}"/>
              </a:ext>
            </a:extLst>
          </p:cNvPr>
          <p:cNvSpPr>
            <a:spLocks noGrp="1"/>
          </p:cNvSpPr>
          <p:nvPr>
            <p:ph type="body" sz="quarter" idx="15" hasCustomPrompt="1"/>
          </p:nvPr>
        </p:nvSpPr>
        <p:spPr>
          <a:xfrm>
            <a:off x="6286456" y="1600200"/>
            <a:ext cx="5563605" cy="4229100"/>
          </a:xfrm>
          <a:prstGeom prst="rect">
            <a:avLst/>
          </a:prstGeom>
        </p:spPr>
        <p:txBody>
          <a:bodyPr/>
          <a:lstStyle>
            <a:lvl1pPr marL="0" indent="0">
              <a:lnSpc>
                <a:spcPct val="100000"/>
              </a:lnSpc>
              <a:buNone/>
              <a:defRPr sz="1500" baseline="0">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body copy text here. This layout may be used for case studies with just a brief bit of text and a relevant image to the right, or a report-style slide when you need to include more text and an image to make an engaging layout.</a:t>
            </a:r>
          </a:p>
        </p:txBody>
      </p:sp>
    </p:spTree>
    <p:extLst>
      <p:ext uri="{BB962C8B-B14F-4D97-AF65-F5344CB8AC3E}">
        <p14:creationId xmlns:p14="http://schemas.microsoft.com/office/powerpoint/2010/main" val="2251186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Table of Contents—4">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711441D-AE64-6447-8AE9-B879C1999C99}"/>
              </a:ext>
            </a:extLst>
          </p:cNvPr>
          <p:cNvSpPr>
            <a:spLocks noGrp="1"/>
          </p:cNvSpPr>
          <p:nvPr>
            <p:ph type="title" hasCustomPrompt="1"/>
          </p:nvPr>
        </p:nvSpPr>
        <p:spPr>
          <a:xfrm>
            <a:off x="342900" y="348536"/>
            <a:ext cx="11500232" cy="610480"/>
          </a:xfrm>
        </p:spPr>
        <p:txBody>
          <a:bodyPr/>
          <a:lstStyle>
            <a:lvl1pPr>
              <a:defRPr baseline="0"/>
            </a:lvl1pPr>
          </a:lstStyle>
          <a:p>
            <a:r>
              <a:rPr lang="en-US"/>
              <a:t>Agenda</a:t>
            </a:r>
          </a:p>
        </p:txBody>
      </p:sp>
      <p:sp>
        <p:nvSpPr>
          <p:cNvPr id="18" name="Text Placeholder 2">
            <a:extLst>
              <a:ext uri="{FF2B5EF4-FFF2-40B4-BE49-F238E27FC236}">
                <a16:creationId xmlns:a16="http://schemas.microsoft.com/office/drawing/2014/main" id="{AA51D212-0BF3-5F4A-A7E6-561247410F07}"/>
              </a:ext>
            </a:extLst>
          </p:cNvPr>
          <p:cNvSpPr>
            <a:spLocks noGrp="1"/>
          </p:cNvSpPr>
          <p:nvPr>
            <p:ph type="body" sz="quarter" idx="13" hasCustomPrompt="1"/>
          </p:nvPr>
        </p:nvSpPr>
        <p:spPr>
          <a:xfrm>
            <a:off x="5127410" y="1350997"/>
            <a:ext cx="736600" cy="914400"/>
          </a:xfrm>
          <a:prstGeom prst="rect">
            <a:avLst/>
          </a:prstGeom>
        </p:spPr>
        <p:txBody>
          <a:bodyPr/>
          <a:lstStyle>
            <a:lvl1pPr marL="0" indent="0">
              <a:buNone/>
              <a:defRPr sz="2800" b="1">
                <a:solidFill>
                  <a:schemeClr val="bg2"/>
                </a:solidFill>
                <a:latin typeface="Montserrat" pitchFamily="2" charset="77"/>
              </a:defRPr>
            </a:lvl1pPr>
          </a:lstStyle>
          <a:p>
            <a:r>
              <a:rPr lang="en-US" sz="6000">
                <a:solidFill>
                  <a:schemeClr val="accent1"/>
                </a:solidFill>
              </a:rPr>
              <a:t>1</a:t>
            </a:r>
          </a:p>
        </p:txBody>
      </p:sp>
      <p:sp>
        <p:nvSpPr>
          <p:cNvPr id="19" name="Text Placeholder 4">
            <a:extLst>
              <a:ext uri="{FF2B5EF4-FFF2-40B4-BE49-F238E27FC236}">
                <a16:creationId xmlns:a16="http://schemas.microsoft.com/office/drawing/2014/main" id="{0E777DC9-9CA2-EC4A-A9FC-147D6DEF2F6D}"/>
              </a:ext>
            </a:extLst>
          </p:cNvPr>
          <p:cNvSpPr>
            <a:spLocks noGrp="1"/>
          </p:cNvSpPr>
          <p:nvPr>
            <p:ph type="body" sz="quarter" idx="14" hasCustomPrompt="1"/>
          </p:nvPr>
        </p:nvSpPr>
        <p:spPr>
          <a:xfrm>
            <a:off x="5768678" y="1645292"/>
            <a:ext cx="4459077" cy="325810"/>
          </a:xfrm>
          <a:prstGeom prst="rect">
            <a:avLst/>
          </a:prstGeom>
        </p:spPr>
        <p:txBody>
          <a:bodyPr/>
          <a:lstStyle>
            <a:lvl1pPr marL="0" indent="0">
              <a:buNone/>
              <a:defRPr sz="1600">
                <a:latin typeface="Montserrat" pitchFamily="2" charset="77"/>
              </a:defRPr>
            </a:lvl1pPr>
          </a:lstStyle>
          <a:p>
            <a:r>
              <a:rPr lang="en-US" sz="1800">
                <a:solidFill>
                  <a:schemeClr val="tx1"/>
                </a:solidFill>
              </a:rPr>
              <a:t>ABOUT GSG</a:t>
            </a:r>
          </a:p>
        </p:txBody>
      </p:sp>
      <p:sp>
        <p:nvSpPr>
          <p:cNvPr id="27" name="Text Placeholder 2">
            <a:extLst>
              <a:ext uri="{FF2B5EF4-FFF2-40B4-BE49-F238E27FC236}">
                <a16:creationId xmlns:a16="http://schemas.microsoft.com/office/drawing/2014/main" id="{6353B1DE-4F78-1C40-B054-C158CF8FF18B}"/>
              </a:ext>
            </a:extLst>
          </p:cNvPr>
          <p:cNvSpPr>
            <a:spLocks noGrp="1"/>
          </p:cNvSpPr>
          <p:nvPr>
            <p:ph type="body" sz="quarter" idx="15" hasCustomPrompt="1"/>
          </p:nvPr>
        </p:nvSpPr>
        <p:spPr>
          <a:xfrm>
            <a:off x="5127410" y="3582951"/>
            <a:ext cx="736600" cy="914400"/>
          </a:xfrm>
          <a:prstGeom prst="rect">
            <a:avLst/>
          </a:prstGeom>
        </p:spPr>
        <p:txBody>
          <a:bodyPr/>
          <a:lstStyle>
            <a:lvl1pPr marL="0" indent="0">
              <a:buNone/>
              <a:defRPr sz="2800" b="1">
                <a:solidFill>
                  <a:schemeClr val="bg2"/>
                </a:solidFill>
                <a:latin typeface="Montserrat" pitchFamily="2" charset="77"/>
              </a:defRPr>
            </a:lvl1pPr>
          </a:lstStyle>
          <a:p>
            <a:r>
              <a:rPr lang="en-US" sz="6000">
                <a:solidFill>
                  <a:schemeClr val="accent1"/>
                </a:solidFill>
              </a:rPr>
              <a:t>3</a:t>
            </a:r>
          </a:p>
        </p:txBody>
      </p:sp>
      <p:sp>
        <p:nvSpPr>
          <p:cNvPr id="28" name="Text Placeholder 4">
            <a:extLst>
              <a:ext uri="{FF2B5EF4-FFF2-40B4-BE49-F238E27FC236}">
                <a16:creationId xmlns:a16="http://schemas.microsoft.com/office/drawing/2014/main" id="{A8988CDB-0709-B248-B39B-F36C48AA476F}"/>
              </a:ext>
            </a:extLst>
          </p:cNvPr>
          <p:cNvSpPr>
            <a:spLocks noGrp="1"/>
          </p:cNvSpPr>
          <p:nvPr>
            <p:ph type="body" sz="quarter" idx="16" hasCustomPrompt="1"/>
          </p:nvPr>
        </p:nvSpPr>
        <p:spPr>
          <a:xfrm>
            <a:off x="5768678" y="3857606"/>
            <a:ext cx="4459077" cy="325810"/>
          </a:xfrm>
          <a:prstGeom prst="rect">
            <a:avLst/>
          </a:prstGeom>
        </p:spPr>
        <p:txBody>
          <a:bodyPr/>
          <a:lstStyle>
            <a:lvl1pPr marL="0" indent="0">
              <a:buNone/>
              <a:defRPr sz="1600" baseline="0">
                <a:latin typeface="Montserrat" pitchFamily="2" charset="77"/>
              </a:defRPr>
            </a:lvl1pPr>
          </a:lstStyle>
          <a:p>
            <a:r>
              <a:rPr lang="en-US" sz="1800">
                <a:solidFill>
                  <a:schemeClr val="tx1"/>
                </a:solidFill>
              </a:rPr>
              <a:t>OUR CAPABILITIES</a:t>
            </a:r>
          </a:p>
        </p:txBody>
      </p:sp>
      <p:sp>
        <p:nvSpPr>
          <p:cNvPr id="29" name="Text Placeholder 2">
            <a:extLst>
              <a:ext uri="{FF2B5EF4-FFF2-40B4-BE49-F238E27FC236}">
                <a16:creationId xmlns:a16="http://schemas.microsoft.com/office/drawing/2014/main" id="{02E9F36F-9C5C-4549-A4C5-75E9435B3F4E}"/>
              </a:ext>
            </a:extLst>
          </p:cNvPr>
          <p:cNvSpPr>
            <a:spLocks noGrp="1"/>
          </p:cNvSpPr>
          <p:nvPr>
            <p:ph type="body" sz="quarter" idx="17" hasCustomPrompt="1"/>
          </p:nvPr>
        </p:nvSpPr>
        <p:spPr>
          <a:xfrm>
            <a:off x="5127410" y="2466974"/>
            <a:ext cx="736600" cy="914400"/>
          </a:xfrm>
          <a:prstGeom prst="rect">
            <a:avLst/>
          </a:prstGeom>
          <a:noFill/>
          <a:ln>
            <a:noFill/>
          </a:ln>
        </p:spPr>
        <p:txBody>
          <a:bodyPr/>
          <a:lstStyle>
            <a:lvl1pPr marL="0" indent="0">
              <a:buNone/>
              <a:defRPr sz="2800" b="1">
                <a:solidFill>
                  <a:schemeClr val="bg2"/>
                </a:solidFill>
                <a:latin typeface="Montserrat" pitchFamily="2" charset="77"/>
              </a:defRPr>
            </a:lvl1pPr>
          </a:lstStyle>
          <a:p>
            <a:r>
              <a:rPr lang="en-US" sz="6000">
                <a:solidFill>
                  <a:schemeClr val="accent1"/>
                </a:solidFill>
              </a:rPr>
              <a:t>2</a:t>
            </a:r>
          </a:p>
        </p:txBody>
      </p:sp>
      <p:sp>
        <p:nvSpPr>
          <p:cNvPr id="30" name="Text Placeholder 4">
            <a:extLst>
              <a:ext uri="{FF2B5EF4-FFF2-40B4-BE49-F238E27FC236}">
                <a16:creationId xmlns:a16="http://schemas.microsoft.com/office/drawing/2014/main" id="{D7349EF7-E446-BC4A-8C74-7DA4B9C60B43}"/>
              </a:ext>
            </a:extLst>
          </p:cNvPr>
          <p:cNvSpPr>
            <a:spLocks noGrp="1"/>
          </p:cNvSpPr>
          <p:nvPr>
            <p:ph type="body" sz="quarter" idx="18" hasCustomPrompt="1"/>
          </p:nvPr>
        </p:nvSpPr>
        <p:spPr>
          <a:xfrm>
            <a:off x="5768678" y="2761269"/>
            <a:ext cx="4459077" cy="325810"/>
          </a:xfrm>
          <a:prstGeom prst="rect">
            <a:avLst/>
          </a:prstGeom>
        </p:spPr>
        <p:txBody>
          <a:bodyPr/>
          <a:lstStyle>
            <a:lvl1pPr marL="0" indent="0">
              <a:buNone/>
              <a:defRPr sz="1600" baseline="0">
                <a:latin typeface="Montserrat" pitchFamily="2" charset="77"/>
              </a:defRPr>
            </a:lvl1pPr>
          </a:lstStyle>
          <a:p>
            <a:r>
              <a:rPr lang="en-US" sz="1800">
                <a:solidFill>
                  <a:schemeClr val="tx1"/>
                </a:solidFill>
              </a:rPr>
              <a:t>HOW WE SEE IT</a:t>
            </a:r>
          </a:p>
        </p:txBody>
      </p:sp>
      <p:sp>
        <p:nvSpPr>
          <p:cNvPr id="31" name="Text Placeholder 2">
            <a:extLst>
              <a:ext uri="{FF2B5EF4-FFF2-40B4-BE49-F238E27FC236}">
                <a16:creationId xmlns:a16="http://schemas.microsoft.com/office/drawing/2014/main" id="{27F47EB4-4ABD-9C40-9834-85F829778B4F}"/>
              </a:ext>
            </a:extLst>
          </p:cNvPr>
          <p:cNvSpPr>
            <a:spLocks noGrp="1"/>
          </p:cNvSpPr>
          <p:nvPr>
            <p:ph type="body" sz="quarter" idx="19" hasCustomPrompt="1"/>
          </p:nvPr>
        </p:nvSpPr>
        <p:spPr>
          <a:xfrm>
            <a:off x="5131775" y="4698928"/>
            <a:ext cx="736600" cy="914400"/>
          </a:xfrm>
          <a:prstGeom prst="rect">
            <a:avLst/>
          </a:prstGeom>
        </p:spPr>
        <p:txBody>
          <a:bodyPr/>
          <a:lstStyle>
            <a:lvl1pPr marL="0" indent="0">
              <a:buNone/>
              <a:defRPr sz="2800" b="1">
                <a:solidFill>
                  <a:schemeClr val="bg2"/>
                </a:solidFill>
                <a:latin typeface="Montserrat" pitchFamily="2" charset="77"/>
              </a:defRPr>
            </a:lvl1pPr>
          </a:lstStyle>
          <a:p>
            <a:r>
              <a:rPr lang="en-US" sz="6000">
                <a:solidFill>
                  <a:schemeClr val="accent1"/>
                </a:solidFill>
              </a:rPr>
              <a:t>4</a:t>
            </a:r>
          </a:p>
        </p:txBody>
      </p:sp>
      <p:sp>
        <p:nvSpPr>
          <p:cNvPr id="32" name="Text Placeholder 4">
            <a:extLst>
              <a:ext uri="{FF2B5EF4-FFF2-40B4-BE49-F238E27FC236}">
                <a16:creationId xmlns:a16="http://schemas.microsoft.com/office/drawing/2014/main" id="{4DDF2314-A1C5-CD42-8503-6487E5B8F45C}"/>
              </a:ext>
            </a:extLst>
          </p:cNvPr>
          <p:cNvSpPr>
            <a:spLocks noGrp="1"/>
          </p:cNvSpPr>
          <p:nvPr>
            <p:ph type="body" sz="quarter" idx="20" hasCustomPrompt="1"/>
          </p:nvPr>
        </p:nvSpPr>
        <p:spPr>
          <a:xfrm>
            <a:off x="5768678" y="4943631"/>
            <a:ext cx="4459077" cy="325810"/>
          </a:xfrm>
          <a:prstGeom prst="rect">
            <a:avLst/>
          </a:prstGeom>
        </p:spPr>
        <p:txBody>
          <a:bodyPr/>
          <a:lstStyle>
            <a:lvl1pPr marL="0" indent="0">
              <a:buNone/>
              <a:defRPr sz="1600" baseline="0">
                <a:latin typeface="Montserrat" pitchFamily="2" charset="77"/>
              </a:defRPr>
            </a:lvl1pPr>
          </a:lstStyle>
          <a:p>
            <a:r>
              <a:rPr lang="en-US" sz="1800">
                <a:solidFill>
                  <a:schemeClr val="tx1"/>
                </a:solidFill>
              </a:rPr>
              <a:t>OUR EXPERIENCE</a:t>
            </a:r>
          </a:p>
        </p:txBody>
      </p:sp>
      <p:pic>
        <p:nvPicPr>
          <p:cNvPr id="33" name="Picture 32">
            <a:extLst>
              <a:ext uri="{FF2B5EF4-FFF2-40B4-BE49-F238E27FC236}">
                <a16:creationId xmlns:a16="http://schemas.microsoft.com/office/drawing/2014/main" id="{A89A5AED-0452-254D-B892-A6069C7DD4B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160592"/>
            <a:ext cx="4572000" cy="4572000"/>
          </a:xfrm>
          <a:prstGeom prst="rect">
            <a:avLst/>
          </a:prstGeom>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Table of Contents—6">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1C41A70A-1970-664B-AA5A-74F8E3E37241}"/>
              </a:ext>
            </a:extLst>
          </p:cNvPr>
          <p:cNvSpPr>
            <a:spLocks noGrp="1"/>
          </p:cNvSpPr>
          <p:nvPr>
            <p:ph type="title" hasCustomPrompt="1"/>
          </p:nvPr>
        </p:nvSpPr>
        <p:spPr>
          <a:xfrm>
            <a:off x="342900" y="348536"/>
            <a:ext cx="11500232" cy="610480"/>
          </a:xfrm>
        </p:spPr>
        <p:txBody>
          <a:bodyPr/>
          <a:lstStyle>
            <a:lvl1pPr>
              <a:defRPr baseline="0"/>
            </a:lvl1pPr>
          </a:lstStyle>
          <a:p>
            <a:r>
              <a:rPr lang="en-US"/>
              <a:t>Agenda</a:t>
            </a:r>
          </a:p>
        </p:txBody>
      </p:sp>
      <p:sp>
        <p:nvSpPr>
          <p:cNvPr id="31" name="Text Placeholder 2">
            <a:extLst>
              <a:ext uri="{FF2B5EF4-FFF2-40B4-BE49-F238E27FC236}">
                <a16:creationId xmlns:a16="http://schemas.microsoft.com/office/drawing/2014/main" id="{CED86415-D0C7-6540-B616-55908A33D460}"/>
              </a:ext>
            </a:extLst>
          </p:cNvPr>
          <p:cNvSpPr>
            <a:spLocks noGrp="1"/>
          </p:cNvSpPr>
          <p:nvPr>
            <p:ph type="body" sz="quarter" idx="13" hasCustomPrompt="1"/>
          </p:nvPr>
        </p:nvSpPr>
        <p:spPr>
          <a:xfrm>
            <a:off x="5127410" y="1589102"/>
            <a:ext cx="736600" cy="914400"/>
          </a:xfrm>
          <a:prstGeom prst="rect">
            <a:avLst/>
          </a:prstGeom>
        </p:spPr>
        <p:txBody>
          <a:bodyPr/>
          <a:lstStyle>
            <a:lvl1pPr marL="0" indent="0">
              <a:buNone/>
              <a:defRPr sz="2800" b="1">
                <a:solidFill>
                  <a:schemeClr val="bg2"/>
                </a:solidFill>
                <a:latin typeface="Montserrat" pitchFamily="2" charset="77"/>
              </a:defRPr>
            </a:lvl1pPr>
          </a:lstStyle>
          <a:p>
            <a:r>
              <a:rPr lang="en-US" sz="6000">
                <a:solidFill>
                  <a:schemeClr val="accent1"/>
                </a:solidFill>
              </a:rPr>
              <a:t>1</a:t>
            </a:r>
          </a:p>
        </p:txBody>
      </p:sp>
      <p:sp>
        <p:nvSpPr>
          <p:cNvPr id="32" name="Text Placeholder 4">
            <a:extLst>
              <a:ext uri="{FF2B5EF4-FFF2-40B4-BE49-F238E27FC236}">
                <a16:creationId xmlns:a16="http://schemas.microsoft.com/office/drawing/2014/main" id="{7FBCBFD7-206A-6043-9BA6-DB853ED1BC6D}"/>
              </a:ext>
            </a:extLst>
          </p:cNvPr>
          <p:cNvSpPr>
            <a:spLocks noGrp="1"/>
          </p:cNvSpPr>
          <p:nvPr>
            <p:ph type="body" sz="quarter" idx="14" hasCustomPrompt="1"/>
          </p:nvPr>
        </p:nvSpPr>
        <p:spPr>
          <a:xfrm>
            <a:off x="5768679" y="1883397"/>
            <a:ext cx="2597556" cy="325810"/>
          </a:xfrm>
          <a:prstGeom prst="rect">
            <a:avLst/>
          </a:prstGeom>
        </p:spPr>
        <p:txBody>
          <a:bodyPr/>
          <a:lstStyle>
            <a:lvl1pPr marL="0" indent="0">
              <a:buNone/>
              <a:defRPr sz="1600">
                <a:latin typeface="Montserrat" pitchFamily="2" charset="77"/>
              </a:defRPr>
            </a:lvl1pPr>
          </a:lstStyle>
          <a:p>
            <a:r>
              <a:rPr lang="en-US" sz="1800">
                <a:solidFill>
                  <a:schemeClr val="tx1"/>
                </a:solidFill>
              </a:rPr>
              <a:t>ABOUT GSG</a:t>
            </a:r>
          </a:p>
        </p:txBody>
      </p:sp>
      <p:sp>
        <p:nvSpPr>
          <p:cNvPr id="33" name="Text Placeholder 2">
            <a:extLst>
              <a:ext uri="{FF2B5EF4-FFF2-40B4-BE49-F238E27FC236}">
                <a16:creationId xmlns:a16="http://schemas.microsoft.com/office/drawing/2014/main" id="{D9882BC6-8455-CA45-B4ED-8CE593E41F5F}"/>
              </a:ext>
            </a:extLst>
          </p:cNvPr>
          <p:cNvSpPr>
            <a:spLocks noGrp="1"/>
          </p:cNvSpPr>
          <p:nvPr>
            <p:ph type="body" sz="quarter" idx="15" hasCustomPrompt="1"/>
          </p:nvPr>
        </p:nvSpPr>
        <p:spPr>
          <a:xfrm>
            <a:off x="5127410" y="4502340"/>
            <a:ext cx="736600" cy="914400"/>
          </a:xfrm>
          <a:prstGeom prst="rect">
            <a:avLst/>
          </a:prstGeom>
        </p:spPr>
        <p:txBody>
          <a:bodyPr/>
          <a:lstStyle>
            <a:lvl1pPr marL="0" indent="0">
              <a:buNone/>
              <a:defRPr sz="2800" b="1">
                <a:solidFill>
                  <a:schemeClr val="bg2"/>
                </a:solidFill>
                <a:latin typeface="Montserrat" pitchFamily="2" charset="77"/>
              </a:defRPr>
            </a:lvl1pPr>
          </a:lstStyle>
          <a:p>
            <a:r>
              <a:rPr lang="en-US" sz="6000">
                <a:solidFill>
                  <a:schemeClr val="accent1"/>
                </a:solidFill>
              </a:rPr>
              <a:t>3</a:t>
            </a:r>
          </a:p>
        </p:txBody>
      </p:sp>
      <p:sp>
        <p:nvSpPr>
          <p:cNvPr id="34" name="Text Placeholder 4">
            <a:extLst>
              <a:ext uri="{FF2B5EF4-FFF2-40B4-BE49-F238E27FC236}">
                <a16:creationId xmlns:a16="http://schemas.microsoft.com/office/drawing/2014/main" id="{D46332E4-06CE-6D49-B0E4-ABB674B99530}"/>
              </a:ext>
            </a:extLst>
          </p:cNvPr>
          <p:cNvSpPr>
            <a:spLocks noGrp="1"/>
          </p:cNvSpPr>
          <p:nvPr>
            <p:ph type="body" sz="quarter" idx="16" hasCustomPrompt="1"/>
          </p:nvPr>
        </p:nvSpPr>
        <p:spPr>
          <a:xfrm>
            <a:off x="5768679" y="4776995"/>
            <a:ext cx="2597556" cy="325810"/>
          </a:xfrm>
          <a:prstGeom prst="rect">
            <a:avLst/>
          </a:prstGeom>
        </p:spPr>
        <p:txBody>
          <a:bodyPr/>
          <a:lstStyle>
            <a:lvl1pPr marL="0" indent="0">
              <a:buNone/>
              <a:defRPr sz="1600" baseline="0">
                <a:latin typeface="Montserrat" pitchFamily="2" charset="77"/>
              </a:defRPr>
            </a:lvl1pPr>
          </a:lstStyle>
          <a:p>
            <a:r>
              <a:rPr lang="en-US" sz="1800">
                <a:solidFill>
                  <a:schemeClr val="tx1"/>
                </a:solidFill>
              </a:rPr>
              <a:t>OUR CAPABILITIES</a:t>
            </a:r>
          </a:p>
        </p:txBody>
      </p:sp>
      <p:sp>
        <p:nvSpPr>
          <p:cNvPr id="35" name="Text Placeholder 2">
            <a:extLst>
              <a:ext uri="{FF2B5EF4-FFF2-40B4-BE49-F238E27FC236}">
                <a16:creationId xmlns:a16="http://schemas.microsoft.com/office/drawing/2014/main" id="{3C535439-329F-3E4C-BD02-C334F42D89AD}"/>
              </a:ext>
            </a:extLst>
          </p:cNvPr>
          <p:cNvSpPr>
            <a:spLocks noGrp="1"/>
          </p:cNvSpPr>
          <p:nvPr>
            <p:ph type="body" sz="quarter" idx="17" hasCustomPrompt="1"/>
          </p:nvPr>
        </p:nvSpPr>
        <p:spPr>
          <a:xfrm>
            <a:off x="5127410" y="3035901"/>
            <a:ext cx="736600" cy="914400"/>
          </a:xfrm>
          <a:prstGeom prst="rect">
            <a:avLst/>
          </a:prstGeom>
          <a:noFill/>
          <a:ln>
            <a:noFill/>
          </a:ln>
        </p:spPr>
        <p:txBody>
          <a:bodyPr/>
          <a:lstStyle>
            <a:lvl1pPr marL="0" indent="0">
              <a:buNone/>
              <a:defRPr sz="2800" b="1">
                <a:solidFill>
                  <a:schemeClr val="bg2"/>
                </a:solidFill>
                <a:latin typeface="Montserrat" pitchFamily="2" charset="77"/>
              </a:defRPr>
            </a:lvl1pPr>
          </a:lstStyle>
          <a:p>
            <a:r>
              <a:rPr lang="en-US" sz="6000">
                <a:solidFill>
                  <a:schemeClr val="accent1"/>
                </a:solidFill>
              </a:rPr>
              <a:t>2</a:t>
            </a:r>
          </a:p>
        </p:txBody>
      </p:sp>
      <p:sp>
        <p:nvSpPr>
          <p:cNvPr id="36" name="Text Placeholder 4">
            <a:extLst>
              <a:ext uri="{FF2B5EF4-FFF2-40B4-BE49-F238E27FC236}">
                <a16:creationId xmlns:a16="http://schemas.microsoft.com/office/drawing/2014/main" id="{960663E0-FBFA-864A-8DD9-303026871914}"/>
              </a:ext>
            </a:extLst>
          </p:cNvPr>
          <p:cNvSpPr>
            <a:spLocks noGrp="1"/>
          </p:cNvSpPr>
          <p:nvPr>
            <p:ph type="body" sz="quarter" idx="18" hasCustomPrompt="1"/>
          </p:nvPr>
        </p:nvSpPr>
        <p:spPr>
          <a:xfrm>
            <a:off x="5768679" y="3330196"/>
            <a:ext cx="2597556" cy="325810"/>
          </a:xfrm>
          <a:prstGeom prst="rect">
            <a:avLst/>
          </a:prstGeom>
        </p:spPr>
        <p:txBody>
          <a:bodyPr/>
          <a:lstStyle>
            <a:lvl1pPr marL="0" indent="0">
              <a:buNone/>
              <a:defRPr sz="1600" baseline="0">
                <a:latin typeface="Montserrat" pitchFamily="2" charset="77"/>
              </a:defRPr>
            </a:lvl1pPr>
          </a:lstStyle>
          <a:p>
            <a:r>
              <a:rPr lang="en-US" sz="1800">
                <a:solidFill>
                  <a:schemeClr val="tx1"/>
                </a:solidFill>
              </a:rPr>
              <a:t>HOW WE SEE IT</a:t>
            </a:r>
          </a:p>
        </p:txBody>
      </p:sp>
      <p:pic>
        <p:nvPicPr>
          <p:cNvPr id="37" name="Picture 36">
            <a:extLst>
              <a:ext uri="{FF2B5EF4-FFF2-40B4-BE49-F238E27FC236}">
                <a16:creationId xmlns:a16="http://schemas.microsoft.com/office/drawing/2014/main" id="{6E6C1504-93DE-9044-824C-1A54835472B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160592"/>
            <a:ext cx="4572000" cy="4572000"/>
          </a:xfrm>
          <a:prstGeom prst="rect">
            <a:avLst/>
          </a:prstGeom>
        </p:spPr>
      </p:pic>
      <p:sp>
        <p:nvSpPr>
          <p:cNvPr id="38" name="Text Placeholder 2">
            <a:extLst>
              <a:ext uri="{FF2B5EF4-FFF2-40B4-BE49-F238E27FC236}">
                <a16:creationId xmlns:a16="http://schemas.microsoft.com/office/drawing/2014/main" id="{BBA97F11-EE04-414C-ABC4-4940B011ADB1}"/>
              </a:ext>
            </a:extLst>
          </p:cNvPr>
          <p:cNvSpPr>
            <a:spLocks noGrp="1"/>
          </p:cNvSpPr>
          <p:nvPr>
            <p:ph type="body" sz="quarter" idx="21" hasCustomPrompt="1"/>
          </p:nvPr>
        </p:nvSpPr>
        <p:spPr>
          <a:xfrm>
            <a:off x="8642748" y="1589102"/>
            <a:ext cx="736600" cy="914400"/>
          </a:xfrm>
          <a:prstGeom prst="rect">
            <a:avLst/>
          </a:prstGeom>
        </p:spPr>
        <p:txBody>
          <a:bodyPr/>
          <a:lstStyle>
            <a:lvl1pPr marL="0" indent="0">
              <a:buNone/>
              <a:defRPr sz="2800" b="1">
                <a:solidFill>
                  <a:schemeClr val="bg2"/>
                </a:solidFill>
                <a:latin typeface="Montserrat" pitchFamily="2" charset="77"/>
              </a:defRPr>
            </a:lvl1pPr>
          </a:lstStyle>
          <a:p>
            <a:r>
              <a:rPr lang="en-US" sz="6000">
                <a:solidFill>
                  <a:schemeClr val="accent1"/>
                </a:solidFill>
              </a:rPr>
              <a:t>1</a:t>
            </a:r>
          </a:p>
        </p:txBody>
      </p:sp>
      <p:sp>
        <p:nvSpPr>
          <p:cNvPr id="39" name="Text Placeholder 4">
            <a:extLst>
              <a:ext uri="{FF2B5EF4-FFF2-40B4-BE49-F238E27FC236}">
                <a16:creationId xmlns:a16="http://schemas.microsoft.com/office/drawing/2014/main" id="{776D1CC0-CFBF-724B-AC03-8EF8F6760F5E}"/>
              </a:ext>
            </a:extLst>
          </p:cNvPr>
          <p:cNvSpPr>
            <a:spLocks noGrp="1"/>
          </p:cNvSpPr>
          <p:nvPr>
            <p:ph type="body" sz="quarter" idx="22" hasCustomPrompt="1"/>
          </p:nvPr>
        </p:nvSpPr>
        <p:spPr>
          <a:xfrm>
            <a:off x="9284017" y="1883397"/>
            <a:ext cx="2597556" cy="325810"/>
          </a:xfrm>
          <a:prstGeom prst="rect">
            <a:avLst/>
          </a:prstGeom>
        </p:spPr>
        <p:txBody>
          <a:bodyPr/>
          <a:lstStyle>
            <a:lvl1pPr marL="0" indent="0">
              <a:buNone/>
              <a:defRPr sz="1600">
                <a:latin typeface="Montserrat" pitchFamily="2" charset="77"/>
              </a:defRPr>
            </a:lvl1pPr>
          </a:lstStyle>
          <a:p>
            <a:r>
              <a:rPr lang="en-US" sz="1800">
                <a:solidFill>
                  <a:schemeClr val="tx1"/>
                </a:solidFill>
              </a:rPr>
              <a:t>ABOUT GSG</a:t>
            </a:r>
          </a:p>
        </p:txBody>
      </p:sp>
      <p:sp>
        <p:nvSpPr>
          <p:cNvPr id="40" name="Text Placeholder 2">
            <a:extLst>
              <a:ext uri="{FF2B5EF4-FFF2-40B4-BE49-F238E27FC236}">
                <a16:creationId xmlns:a16="http://schemas.microsoft.com/office/drawing/2014/main" id="{07E79C68-38BB-9847-A83D-4CF2CEBB18CA}"/>
              </a:ext>
            </a:extLst>
          </p:cNvPr>
          <p:cNvSpPr>
            <a:spLocks noGrp="1"/>
          </p:cNvSpPr>
          <p:nvPr>
            <p:ph type="body" sz="quarter" idx="23" hasCustomPrompt="1"/>
          </p:nvPr>
        </p:nvSpPr>
        <p:spPr>
          <a:xfrm>
            <a:off x="8642748" y="4502340"/>
            <a:ext cx="736600" cy="914400"/>
          </a:xfrm>
          <a:prstGeom prst="rect">
            <a:avLst/>
          </a:prstGeom>
        </p:spPr>
        <p:txBody>
          <a:bodyPr/>
          <a:lstStyle>
            <a:lvl1pPr marL="0" indent="0">
              <a:buNone/>
              <a:defRPr sz="2800" b="1">
                <a:solidFill>
                  <a:schemeClr val="bg2"/>
                </a:solidFill>
                <a:latin typeface="Montserrat" pitchFamily="2" charset="77"/>
              </a:defRPr>
            </a:lvl1pPr>
          </a:lstStyle>
          <a:p>
            <a:r>
              <a:rPr lang="en-US" sz="6000">
                <a:solidFill>
                  <a:schemeClr val="accent1"/>
                </a:solidFill>
              </a:rPr>
              <a:t>3</a:t>
            </a:r>
          </a:p>
        </p:txBody>
      </p:sp>
      <p:sp>
        <p:nvSpPr>
          <p:cNvPr id="41" name="Text Placeholder 4">
            <a:extLst>
              <a:ext uri="{FF2B5EF4-FFF2-40B4-BE49-F238E27FC236}">
                <a16:creationId xmlns:a16="http://schemas.microsoft.com/office/drawing/2014/main" id="{B6A9690A-1C4C-834E-A6BF-2B9EA6A93081}"/>
              </a:ext>
            </a:extLst>
          </p:cNvPr>
          <p:cNvSpPr>
            <a:spLocks noGrp="1"/>
          </p:cNvSpPr>
          <p:nvPr>
            <p:ph type="body" sz="quarter" idx="24" hasCustomPrompt="1"/>
          </p:nvPr>
        </p:nvSpPr>
        <p:spPr>
          <a:xfrm>
            <a:off x="9284017" y="4776995"/>
            <a:ext cx="2597556" cy="325810"/>
          </a:xfrm>
          <a:prstGeom prst="rect">
            <a:avLst/>
          </a:prstGeom>
        </p:spPr>
        <p:txBody>
          <a:bodyPr/>
          <a:lstStyle>
            <a:lvl1pPr marL="0" indent="0">
              <a:buNone/>
              <a:defRPr sz="1600" baseline="0">
                <a:latin typeface="Montserrat" pitchFamily="2" charset="77"/>
              </a:defRPr>
            </a:lvl1pPr>
          </a:lstStyle>
          <a:p>
            <a:r>
              <a:rPr lang="en-US" sz="1800">
                <a:solidFill>
                  <a:schemeClr val="tx1"/>
                </a:solidFill>
              </a:rPr>
              <a:t>OUR CAPABILITIES</a:t>
            </a:r>
          </a:p>
        </p:txBody>
      </p:sp>
      <p:sp>
        <p:nvSpPr>
          <p:cNvPr id="42" name="Text Placeholder 2">
            <a:extLst>
              <a:ext uri="{FF2B5EF4-FFF2-40B4-BE49-F238E27FC236}">
                <a16:creationId xmlns:a16="http://schemas.microsoft.com/office/drawing/2014/main" id="{A894620A-DF56-FF47-8FB1-E520C2B2FC9A}"/>
              </a:ext>
            </a:extLst>
          </p:cNvPr>
          <p:cNvSpPr>
            <a:spLocks noGrp="1"/>
          </p:cNvSpPr>
          <p:nvPr>
            <p:ph type="body" sz="quarter" idx="25" hasCustomPrompt="1"/>
          </p:nvPr>
        </p:nvSpPr>
        <p:spPr>
          <a:xfrm>
            <a:off x="8642748" y="3035901"/>
            <a:ext cx="736600" cy="914400"/>
          </a:xfrm>
          <a:prstGeom prst="rect">
            <a:avLst/>
          </a:prstGeom>
          <a:noFill/>
          <a:ln>
            <a:noFill/>
          </a:ln>
        </p:spPr>
        <p:txBody>
          <a:bodyPr/>
          <a:lstStyle>
            <a:lvl1pPr marL="0" indent="0">
              <a:buNone/>
              <a:defRPr sz="2800" b="1">
                <a:solidFill>
                  <a:schemeClr val="bg2"/>
                </a:solidFill>
                <a:latin typeface="Montserrat" pitchFamily="2" charset="77"/>
              </a:defRPr>
            </a:lvl1pPr>
          </a:lstStyle>
          <a:p>
            <a:r>
              <a:rPr lang="en-US" sz="6000">
                <a:solidFill>
                  <a:schemeClr val="accent1"/>
                </a:solidFill>
              </a:rPr>
              <a:t>2</a:t>
            </a:r>
          </a:p>
        </p:txBody>
      </p:sp>
      <p:sp>
        <p:nvSpPr>
          <p:cNvPr id="43" name="Text Placeholder 4">
            <a:extLst>
              <a:ext uri="{FF2B5EF4-FFF2-40B4-BE49-F238E27FC236}">
                <a16:creationId xmlns:a16="http://schemas.microsoft.com/office/drawing/2014/main" id="{EC82643F-13A7-EF4A-BADB-E95ACB27558B}"/>
              </a:ext>
            </a:extLst>
          </p:cNvPr>
          <p:cNvSpPr>
            <a:spLocks noGrp="1"/>
          </p:cNvSpPr>
          <p:nvPr>
            <p:ph type="body" sz="quarter" idx="26" hasCustomPrompt="1"/>
          </p:nvPr>
        </p:nvSpPr>
        <p:spPr>
          <a:xfrm>
            <a:off x="9284017" y="3330196"/>
            <a:ext cx="2597556" cy="325810"/>
          </a:xfrm>
          <a:prstGeom prst="rect">
            <a:avLst/>
          </a:prstGeom>
        </p:spPr>
        <p:txBody>
          <a:bodyPr/>
          <a:lstStyle>
            <a:lvl1pPr marL="0" indent="0">
              <a:buNone/>
              <a:defRPr sz="1600" baseline="0">
                <a:latin typeface="Montserrat" pitchFamily="2" charset="77"/>
              </a:defRPr>
            </a:lvl1pPr>
          </a:lstStyle>
          <a:p>
            <a:r>
              <a:rPr lang="en-US" sz="1800">
                <a:solidFill>
                  <a:schemeClr val="tx1"/>
                </a:solidFill>
              </a:rPr>
              <a:t>HOW WE SEE IT</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Table of Contents—8">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7E2531D5-8569-B444-900A-A3EE8E7672F1}"/>
              </a:ext>
            </a:extLst>
          </p:cNvPr>
          <p:cNvSpPr>
            <a:spLocks noGrp="1"/>
          </p:cNvSpPr>
          <p:nvPr>
            <p:ph type="title" hasCustomPrompt="1"/>
          </p:nvPr>
        </p:nvSpPr>
        <p:spPr>
          <a:xfrm>
            <a:off x="342900" y="348536"/>
            <a:ext cx="11500232" cy="610480"/>
          </a:xfrm>
        </p:spPr>
        <p:txBody>
          <a:bodyPr/>
          <a:lstStyle>
            <a:lvl1pPr>
              <a:defRPr baseline="0"/>
            </a:lvl1pPr>
          </a:lstStyle>
          <a:p>
            <a:r>
              <a:rPr lang="en-US"/>
              <a:t>Agenda</a:t>
            </a:r>
          </a:p>
        </p:txBody>
      </p:sp>
      <p:sp>
        <p:nvSpPr>
          <p:cNvPr id="37" name="Text Placeholder 2">
            <a:extLst>
              <a:ext uri="{FF2B5EF4-FFF2-40B4-BE49-F238E27FC236}">
                <a16:creationId xmlns:a16="http://schemas.microsoft.com/office/drawing/2014/main" id="{5C936047-FD15-0042-80E0-832F9EBB9F07}"/>
              </a:ext>
            </a:extLst>
          </p:cNvPr>
          <p:cNvSpPr>
            <a:spLocks noGrp="1"/>
          </p:cNvSpPr>
          <p:nvPr>
            <p:ph type="body" sz="quarter" idx="13" hasCustomPrompt="1"/>
          </p:nvPr>
        </p:nvSpPr>
        <p:spPr>
          <a:xfrm>
            <a:off x="5127410" y="1350997"/>
            <a:ext cx="736600" cy="914400"/>
          </a:xfrm>
          <a:prstGeom prst="rect">
            <a:avLst/>
          </a:prstGeom>
        </p:spPr>
        <p:txBody>
          <a:bodyPr/>
          <a:lstStyle>
            <a:lvl1pPr marL="0" indent="0">
              <a:buNone/>
              <a:defRPr sz="2800" b="1">
                <a:solidFill>
                  <a:schemeClr val="bg2"/>
                </a:solidFill>
                <a:latin typeface="Montserrat" pitchFamily="2" charset="77"/>
              </a:defRPr>
            </a:lvl1pPr>
          </a:lstStyle>
          <a:p>
            <a:r>
              <a:rPr lang="en-US" sz="6000">
                <a:solidFill>
                  <a:schemeClr val="accent1"/>
                </a:solidFill>
              </a:rPr>
              <a:t>1</a:t>
            </a:r>
          </a:p>
        </p:txBody>
      </p:sp>
      <p:sp>
        <p:nvSpPr>
          <p:cNvPr id="38" name="Text Placeholder 4">
            <a:extLst>
              <a:ext uri="{FF2B5EF4-FFF2-40B4-BE49-F238E27FC236}">
                <a16:creationId xmlns:a16="http://schemas.microsoft.com/office/drawing/2014/main" id="{7199A91A-39EB-4B49-8CFF-0D22CC40AED0}"/>
              </a:ext>
            </a:extLst>
          </p:cNvPr>
          <p:cNvSpPr>
            <a:spLocks noGrp="1"/>
          </p:cNvSpPr>
          <p:nvPr>
            <p:ph type="body" sz="quarter" idx="14" hasCustomPrompt="1"/>
          </p:nvPr>
        </p:nvSpPr>
        <p:spPr>
          <a:xfrm>
            <a:off x="5768679" y="1645292"/>
            <a:ext cx="2597556" cy="325810"/>
          </a:xfrm>
          <a:prstGeom prst="rect">
            <a:avLst/>
          </a:prstGeom>
        </p:spPr>
        <p:txBody>
          <a:bodyPr/>
          <a:lstStyle>
            <a:lvl1pPr marL="0" indent="0">
              <a:buNone/>
              <a:defRPr sz="1600">
                <a:latin typeface="Montserrat" pitchFamily="2" charset="77"/>
              </a:defRPr>
            </a:lvl1pPr>
          </a:lstStyle>
          <a:p>
            <a:r>
              <a:rPr lang="en-US" sz="1800">
                <a:solidFill>
                  <a:schemeClr val="tx1"/>
                </a:solidFill>
              </a:rPr>
              <a:t>ABOUT GSG</a:t>
            </a:r>
          </a:p>
        </p:txBody>
      </p:sp>
      <p:sp>
        <p:nvSpPr>
          <p:cNvPr id="39" name="Text Placeholder 2">
            <a:extLst>
              <a:ext uri="{FF2B5EF4-FFF2-40B4-BE49-F238E27FC236}">
                <a16:creationId xmlns:a16="http://schemas.microsoft.com/office/drawing/2014/main" id="{FF0DE607-05B5-2042-9DB4-EB2FAFB8363A}"/>
              </a:ext>
            </a:extLst>
          </p:cNvPr>
          <p:cNvSpPr>
            <a:spLocks noGrp="1"/>
          </p:cNvSpPr>
          <p:nvPr>
            <p:ph type="body" sz="quarter" idx="15" hasCustomPrompt="1"/>
          </p:nvPr>
        </p:nvSpPr>
        <p:spPr>
          <a:xfrm>
            <a:off x="5127410" y="3582951"/>
            <a:ext cx="736600" cy="914400"/>
          </a:xfrm>
          <a:prstGeom prst="rect">
            <a:avLst/>
          </a:prstGeom>
        </p:spPr>
        <p:txBody>
          <a:bodyPr/>
          <a:lstStyle>
            <a:lvl1pPr marL="0" indent="0">
              <a:buNone/>
              <a:defRPr sz="2800" b="1">
                <a:solidFill>
                  <a:schemeClr val="bg2"/>
                </a:solidFill>
                <a:latin typeface="Montserrat" pitchFamily="2" charset="77"/>
              </a:defRPr>
            </a:lvl1pPr>
          </a:lstStyle>
          <a:p>
            <a:r>
              <a:rPr lang="en-US" sz="6000">
                <a:solidFill>
                  <a:schemeClr val="accent1"/>
                </a:solidFill>
              </a:rPr>
              <a:t>3</a:t>
            </a:r>
          </a:p>
        </p:txBody>
      </p:sp>
      <p:sp>
        <p:nvSpPr>
          <p:cNvPr id="40" name="Text Placeholder 4">
            <a:extLst>
              <a:ext uri="{FF2B5EF4-FFF2-40B4-BE49-F238E27FC236}">
                <a16:creationId xmlns:a16="http://schemas.microsoft.com/office/drawing/2014/main" id="{103B3F2A-8A3B-1C40-A407-8B2CA9544887}"/>
              </a:ext>
            </a:extLst>
          </p:cNvPr>
          <p:cNvSpPr>
            <a:spLocks noGrp="1"/>
          </p:cNvSpPr>
          <p:nvPr>
            <p:ph type="body" sz="quarter" idx="16" hasCustomPrompt="1"/>
          </p:nvPr>
        </p:nvSpPr>
        <p:spPr>
          <a:xfrm>
            <a:off x="5768679" y="3857606"/>
            <a:ext cx="2597556" cy="325810"/>
          </a:xfrm>
          <a:prstGeom prst="rect">
            <a:avLst/>
          </a:prstGeom>
        </p:spPr>
        <p:txBody>
          <a:bodyPr/>
          <a:lstStyle>
            <a:lvl1pPr marL="0" indent="0">
              <a:buNone/>
              <a:defRPr sz="1600" baseline="0">
                <a:latin typeface="Montserrat" pitchFamily="2" charset="77"/>
              </a:defRPr>
            </a:lvl1pPr>
          </a:lstStyle>
          <a:p>
            <a:r>
              <a:rPr lang="en-US" sz="1800">
                <a:solidFill>
                  <a:schemeClr val="tx1"/>
                </a:solidFill>
              </a:rPr>
              <a:t>OUR CAPABILITIES</a:t>
            </a:r>
          </a:p>
        </p:txBody>
      </p:sp>
      <p:sp>
        <p:nvSpPr>
          <p:cNvPr id="41" name="Text Placeholder 2">
            <a:extLst>
              <a:ext uri="{FF2B5EF4-FFF2-40B4-BE49-F238E27FC236}">
                <a16:creationId xmlns:a16="http://schemas.microsoft.com/office/drawing/2014/main" id="{93C9E06B-25FF-664F-AE27-6605481CF034}"/>
              </a:ext>
            </a:extLst>
          </p:cNvPr>
          <p:cNvSpPr>
            <a:spLocks noGrp="1"/>
          </p:cNvSpPr>
          <p:nvPr>
            <p:ph type="body" sz="quarter" idx="17" hasCustomPrompt="1"/>
          </p:nvPr>
        </p:nvSpPr>
        <p:spPr>
          <a:xfrm>
            <a:off x="5127410" y="2466974"/>
            <a:ext cx="736600" cy="914400"/>
          </a:xfrm>
          <a:prstGeom prst="rect">
            <a:avLst/>
          </a:prstGeom>
          <a:noFill/>
          <a:ln>
            <a:noFill/>
          </a:ln>
        </p:spPr>
        <p:txBody>
          <a:bodyPr/>
          <a:lstStyle>
            <a:lvl1pPr marL="0" indent="0">
              <a:buNone/>
              <a:defRPr sz="2800" b="1">
                <a:solidFill>
                  <a:schemeClr val="bg2"/>
                </a:solidFill>
                <a:latin typeface="Montserrat" pitchFamily="2" charset="77"/>
              </a:defRPr>
            </a:lvl1pPr>
          </a:lstStyle>
          <a:p>
            <a:r>
              <a:rPr lang="en-US" sz="6000">
                <a:solidFill>
                  <a:schemeClr val="accent1"/>
                </a:solidFill>
              </a:rPr>
              <a:t>2</a:t>
            </a:r>
          </a:p>
        </p:txBody>
      </p:sp>
      <p:sp>
        <p:nvSpPr>
          <p:cNvPr id="42" name="Text Placeholder 4">
            <a:extLst>
              <a:ext uri="{FF2B5EF4-FFF2-40B4-BE49-F238E27FC236}">
                <a16:creationId xmlns:a16="http://schemas.microsoft.com/office/drawing/2014/main" id="{06D96258-E070-B141-AA58-E8BE9808A584}"/>
              </a:ext>
            </a:extLst>
          </p:cNvPr>
          <p:cNvSpPr>
            <a:spLocks noGrp="1"/>
          </p:cNvSpPr>
          <p:nvPr>
            <p:ph type="body" sz="quarter" idx="18" hasCustomPrompt="1"/>
          </p:nvPr>
        </p:nvSpPr>
        <p:spPr>
          <a:xfrm>
            <a:off x="5768679" y="2761269"/>
            <a:ext cx="2597556" cy="325810"/>
          </a:xfrm>
          <a:prstGeom prst="rect">
            <a:avLst/>
          </a:prstGeom>
        </p:spPr>
        <p:txBody>
          <a:bodyPr/>
          <a:lstStyle>
            <a:lvl1pPr marL="0" indent="0">
              <a:buNone/>
              <a:defRPr sz="1600" baseline="0">
                <a:latin typeface="Montserrat" pitchFamily="2" charset="77"/>
              </a:defRPr>
            </a:lvl1pPr>
          </a:lstStyle>
          <a:p>
            <a:r>
              <a:rPr lang="en-US" sz="1800">
                <a:solidFill>
                  <a:schemeClr val="tx1"/>
                </a:solidFill>
              </a:rPr>
              <a:t>HOW WE SEE IT</a:t>
            </a:r>
          </a:p>
        </p:txBody>
      </p:sp>
      <p:sp>
        <p:nvSpPr>
          <p:cNvPr id="43" name="Text Placeholder 2">
            <a:extLst>
              <a:ext uri="{FF2B5EF4-FFF2-40B4-BE49-F238E27FC236}">
                <a16:creationId xmlns:a16="http://schemas.microsoft.com/office/drawing/2014/main" id="{B7098873-7EBD-114F-82ED-53F14E0B8829}"/>
              </a:ext>
            </a:extLst>
          </p:cNvPr>
          <p:cNvSpPr>
            <a:spLocks noGrp="1"/>
          </p:cNvSpPr>
          <p:nvPr>
            <p:ph type="body" sz="quarter" idx="19" hasCustomPrompt="1"/>
          </p:nvPr>
        </p:nvSpPr>
        <p:spPr>
          <a:xfrm>
            <a:off x="5131775" y="4698928"/>
            <a:ext cx="736600" cy="914400"/>
          </a:xfrm>
          <a:prstGeom prst="rect">
            <a:avLst/>
          </a:prstGeom>
        </p:spPr>
        <p:txBody>
          <a:bodyPr/>
          <a:lstStyle>
            <a:lvl1pPr marL="0" indent="0">
              <a:buNone/>
              <a:defRPr sz="2800" b="1">
                <a:solidFill>
                  <a:schemeClr val="bg2"/>
                </a:solidFill>
                <a:latin typeface="Montserrat" pitchFamily="2" charset="77"/>
              </a:defRPr>
            </a:lvl1pPr>
          </a:lstStyle>
          <a:p>
            <a:r>
              <a:rPr lang="en-US" sz="6000">
                <a:solidFill>
                  <a:schemeClr val="accent1"/>
                </a:solidFill>
              </a:rPr>
              <a:t>4</a:t>
            </a:r>
          </a:p>
        </p:txBody>
      </p:sp>
      <p:sp>
        <p:nvSpPr>
          <p:cNvPr id="44" name="Text Placeholder 4">
            <a:extLst>
              <a:ext uri="{FF2B5EF4-FFF2-40B4-BE49-F238E27FC236}">
                <a16:creationId xmlns:a16="http://schemas.microsoft.com/office/drawing/2014/main" id="{06961ECD-4BA6-7043-B29E-D412CDA82285}"/>
              </a:ext>
            </a:extLst>
          </p:cNvPr>
          <p:cNvSpPr>
            <a:spLocks noGrp="1"/>
          </p:cNvSpPr>
          <p:nvPr>
            <p:ph type="body" sz="quarter" idx="20" hasCustomPrompt="1"/>
          </p:nvPr>
        </p:nvSpPr>
        <p:spPr>
          <a:xfrm>
            <a:off x="5768679" y="4943631"/>
            <a:ext cx="2597556" cy="325810"/>
          </a:xfrm>
          <a:prstGeom prst="rect">
            <a:avLst/>
          </a:prstGeom>
        </p:spPr>
        <p:txBody>
          <a:bodyPr/>
          <a:lstStyle>
            <a:lvl1pPr marL="0" indent="0">
              <a:buNone/>
              <a:defRPr sz="1600" baseline="0">
                <a:latin typeface="Montserrat" pitchFamily="2" charset="77"/>
              </a:defRPr>
            </a:lvl1pPr>
          </a:lstStyle>
          <a:p>
            <a:r>
              <a:rPr lang="en-US" sz="1800">
                <a:solidFill>
                  <a:schemeClr val="tx1"/>
                </a:solidFill>
              </a:rPr>
              <a:t>OUR EXPERIENCE</a:t>
            </a:r>
          </a:p>
        </p:txBody>
      </p:sp>
      <p:pic>
        <p:nvPicPr>
          <p:cNvPr id="45" name="Picture 44">
            <a:extLst>
              <a:ext uri="{FF2B5EF4-FFF2-40B4-BE49-F238E27FC236}">
                <a16:creationId xmlns:a16="http://schemas.microsoft.com/office/drawing/2014/main" id="{ECC2C7B2-6C5A-524B-810C-EC5A7137C49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160592"/>
            <a:ext cx="4572000" cy="4572000"/>
          </a:xfrm>
          <a:prstGeom prst="rect">
            <a:avLst/>
          </a:prstGeom>
        </p:spPr>
      </p:pic>
      <p:sp>
        <p:nvSpPr>
          <p:cNvPr id="46" name="Text Placeholder 2">
            <a:extLst>
              <a:ext uri="{FF2B5EF4-FFF2-40B4-BE49-F238E27FC236}">
                <a16:creationId xmlns:a16="http://schemas.microsoft.com/office/drawing/2014/main" id="{25C7E0A8-0526-4144-BBEB-8D267CBF6431}"/>
              </a:ext>
            </a:extLst>
          </p:cNvPr>
          <p:cNvSpPr>
            <a:spLocks noGrp="1"/>
          </p:cNvSpPr>
          <p:nvPr>
            <p:ph type="body" sz="quarter" idx="21" hasCustomPrompt="1"/>
          </p:nvPr>
        </p:nvSpPr>
        <p:spPr>
          <a:xfrm>
            <a:off x="8642748" y="1350997"/>
            <a:ext cx="736600" cy="914400"/>
          </a:xfrm>
          <a:prstGeom prst="rect">
            <a:avLst/>
          </a:prstGeom>
        </p:spPr>
        <p:txBody>
          <a:bodyPr/>
          <a:lstStyle>
            <a:lvl1pPr marL="0" indent="0">
              <a:buNone/>
              <a:defRPr sz="2800" b="1">
                <a:solidFill>
                  <a:schemeClr val="bg2"/>
                </a:solidFill>
                <a:latin typeface="Montserrat" pitchFamily="2" charset="77"/>
              </a:defRPr>
            </a:lvl1pPr>
          </a:lstStyle>
          <a:p>
            <a:r>
              <a:rPr lang="en-US" sz="6000">
                <a:solidFill>
                  <a:schemeClr val="accent1"/>
                </a:solidFill>
              </a:rPr>
              <a:t>1</a:t>
            </a:r>
          </a:p>
        </p:txBody>
      </p:sp>
      <p:sp>
        <p:nvSpPr>
          <p:cNvPr id="47" name="Text Placeholder 4">
            <a:extLst>
              <a:ext uri="{FF2B5EF4-FFF2-40B4-BE49-F238E27FC236}">
                <a16:creationId xmlns:a16="http://schemas.microsoft.com/office/drawing/2014/main" id="{1D38EA41-347E-D84E-AA65-C4015B021663}"/>
              </a:ext>
            </a:extLst>
          </p:cNvPr>
          <p:cNvSpPr>
            <a:spLocks noGrp="1"/>
          </p:cNvSpPr>
          <p:nvPr>
            <p:ph type="body" sz="quarter" idx="22" hasCustomPrompt="1"/>
          </p:nvPr>
        </p:nvSpPr>
        <p:spPr>
          <a:xfrm>
            <a:off x="9284017" y="1645292"/>
            <a:ext cx="2597556" cy="325810"/>
          </a:xfrm>
          <a:prstGeom prst="rect">
            <a:avLst/>
          </a:prstGeom>
        </p:spPr>
        <p:txBody>
          <a:bodyPr/>
          <a:lstStyle>
            <a:lvl1pPr marL="0" indent="0">
              <a:buNone/>
              <a:defRPr sz="1600">
                <a:latin typeface="Montserrat" pitchFamily="2" charset="77"/>
              </a:defRPr>
            </a:lvl1pPr>
          </a:lstStyle>
          <a:p>
            <a:r>
              <a:rPr lang="en-US" sz="1800">
                <a:solidFill>
                  <a:schemeClr val="tx1"/>
                </a:solidFill>
              </a:rPr>
              <a:t>ABOUT GSG</a:t>
            </a:r>
          </a:p>
        </p:txBody>
      </p:sp>
      <p:sp>
        <p:nvSpPr>
          <p:cNvPr id="48" name="Text Placeholder 2">
            <a:extLst>
              <a:ext uri="{FF2B5EF4-FFF2-40B4-BE49-F238E27FC236}">
                <a16:creationId xmlns:a16="http://schemas.microsoft.com/office/drawing/2014/main" id="{D052F5D5-9FCB-3041-9AAE-78A86F3911A9}"/>
              </a:ext>
            </a:extLst>
          </p:cNvPr>
          <p:cNvSpPr>
            <a:spLocks noGrp="1"/>
          </p:cNvSpPr>
          <p:nvPr>
            <p:ph type="body" sz="quarter" idx="23" hasCustomPrompt="1"/>
          </p:nvPr>
        </p:nvSpPr>
        <p:spPr>
          <a:xfrm>
            <a:off x="8642748" y="3582951"/>
            <a:ext cx="736600" cy="914400"/>
          </a:xfrm>
          <a:prstGeom prst="rect">
            <a:avLst/>
          </a:prstGeom>
        </p:spPr>
        <p:txBody>
          <a:bodyPr/>
          <a:lstStyle>
            <a:lvl1pPr marL="0" indent="0">
              <a:buNone/>
              <a:defRPr sz="2800" b="1">
                <a:solidFill>
                  <a:schemeClr val="bg2"/>
                </a:solidFill>
                <a:latin typeface="Montserrat" pitchFamily="2" charset="77"/>
              </a:defRPr>
            </a:lvl1pPr>
          </a:lstStyle>
          <a:p>
            <a:r>
              <a:rPr lang="en-US" sz="6000">
                <a:solidFill>
                  <a:schemeClr val="accent1"/>
                </a:solidFill>
              </a:rPr>
              <a:t>3</a:t>
            </a:r>
          </a:p>
        </p:txBody>
      </p:sp>
      <p:sp>
        <p:nvSpPr>
          <p:cNvPr id="49" name="Text Placeholder 4">
            <a:extLst>
              <a:ext uri="{FF2B5EF4-FFF2-40B4-BE49-F238E27FC236}">
                <a16:creationId xmlns:a16="http://schemas.microsoft.com/office/drawing/2014/main" id="{559F3D7F-1C25-D447-A444-6139EA644D05}"/>
              </a:ext>
            </a:extLst>
          </p:cNvPr>
          <p:cNvSpPr>
            <a:spLocks noGrp="1"/>
          </p:cNvSpPr>
          <p:nvPr>
            <p:ph type="body" sz="quarter" idx="24" hasCustomPrompt="1"/>
          </p:nvPr>
        </p:nvSpPr>
        <p:spPr>
          <a:xfrm>
            <a:off x="9284017" y="3857606"/>
            <a:ext cx="2597556" cy="325810"/>
          </a:xfrm>
          <a:prstGeom prst="rect">
            <a:avLst/>
          </a:prstGeom>
        </p:spPr>
        <p:txBody>
          <a:bodyPr/>
          <a:lstStyle>
            <a:lvl1pPr marL="0" indent="0">
              <a:buNone/>
              <a:defRPr sz="1600" baseline="0">
                <a:latin typeface="Montserrat" pitchFamily="2" charset="77"/>
              </a:defRPr>
            </a:lvl1pPr>
          </a:lstStyle>
          <a:p>
            <a:r>
              <a:rPr lang="en-US" sz="1800">
                <a:solidFill>
                  <a:schemeClr val="tx1"/>
                </a:solidFill>
              </a:rPr>
              <a:t>OUR CAPABILITIES</a:t>
            </a:r>
          </a:p>
        </p:txBody>
      </p:sp>
      <p:sp>
        <p:nvSpPr>
          <p:cNvPr id="50" name="Text Placeholder 2">
            <a:extLst>
              <a:ext uri="{FF2B5EF4-FFF2-40B4-BE49-F238E27FC236}">
                <a16:creationId xmlns:a16="http://schemas.microsoft.com/office/drawing/2014/main" id="{1FB0B3F1-0708-2641-85F2-C4FEB7EA4860}"/>
              </a:ext>
            </a:extLst>
          </p:cNvPr>
          <p:cNvSpPr>
            <a:spLocks noGrp="1"/>
          </p:cNvSpPr>
          <p:nvPr>
            <p:ph type="body" sz="quarter" idx="25" hasCustomPrompt="1"/>
          </p:nvPr>
        </p:nvSpPr>
        <p:spPr>
          <a:xfrm>
            <a:off x="8642748" y="2466974"/>
            <a:ext cx="736600" cy="914400"/>
          </a:xfrm>
          <a:prstGeom prst="rect">
            <a:avLst/>
          </a:prstGeom>
          <a:noFill/>
          <a:ln>
            <a:noFill/>
          </a:ln>
        </p:spPr>
        <p:txBody>
          <a:bodyPr/>
          <a:lstStyle>
            <a:lvl1pPr marL="0" indent="0">
              <a:buNone/>
              <a:defRPr sz="2800" b="1">
                <a:solidFill>
                  <a:schemeClr val="bg2"/>
                </a:solidFill>
                <a:latin typeface="Montserrat" pitchFamily="2" charset="77"/>
              </a:defRPr>
            </a:lvl1pPr>
          </a:lstStyle>
          <a:p>
            <a:r>
              <a:rPr lang="en-US" sz="6000">
                <a:solidFill>
                  <a:schemeClr val="accent1"/>
                </a:solidFill>
              </a:rPr>
              <a:t>2</a:t>
            </a:r>
          </a:p>
        </p:txBody>
      </p:sp>
      <p:sp>
        <p:nvSpPr>
          <p:cNvPr id="51" name="Text Placeholder 4">
            <a:extLst>
              <a:ext uri="{FF2B5EF4-FFF2-40B4-BE49-F238E27FC236}">
                <a16:creationId xmlns:a16="http://schemas.microsoft.com/office/drawing/2014/main" id="{E004E7A0-C49E-544C-817E-672D6C14EBE3}"/>
              </a:ext>
            </a:extLst>
          </p:cNvPr>
          <p:cNvSpPr>
            <a:spLocks noGrp="1"/>
          </p:cNvSpPr>
          <p:nvPr>
            <p:ph type="body" sz="quarter" idx="26" hasCustomPrompt="1"/>
          </p:nvPr>
        </p:nvSpPr>
        <p:spPr>
          <a:xfrm>
            <a:off x="9284017" y="2761269"/>
            <a:ext cx="2597556" cy="325810"/>
          </a:xfrm>
          <a:prstGeom prst="rect">
            <a:avLst/>
          </a:prstGeom>
        </p:spPr>
        <p:txBody>
          <a:bodyPr/>
          <a:lstStyle>
            <a:lvl1pPr marL="0" indent="0">
              <a:buNone/>
              <a:defRPr sz="1600" baseline="0">
                <a:latin typeface="Montserrat" pitchFamily="2" charset="77"/>
              </a:defRPr>
            </a:lvl1pPr>
          </a:lstStyle>
          <a:p>
            <a:r>
              <a:rPr lang="en-US" sz="1800">
                <a:solidFill>
                  <a:schemeClr val="tx1"/>
                </a:solidFill>
              </a:rPr>
              <a:t>HOW WE SEE IT</a:t>
            </a:r>
          </a:p>
        </p:txBody>
      </p:sp>
      <p:sp>
        <p:nvSpPr>
          <p:cNvPr id="52" name="Text Placeholder 2">
            <a:extLst>
              <a:ext uri="{FF2B5EF4-FFF2-40B4-BE49-F238E27FC236}">
                <a16:creationId xmlns:a16="http://schemas.microsoft.com/office/drawing/2014/main" id="{21C6B00B-AEBF-9646-938A-C6EBADA5EDFC}"/>
              </a:ext>
            </a:extLst>
          </p:cNvPr>
          <p:cNvSpPr>
            <a:spLocks noGrp="1"/>
          </p:cNvSpPr>
          <p:nvPr>
            <p:ph type="body" sz="quarter" idx="27" hasCustomPrompt="1"/>
          </p:nvPr>
        </p:nvSpPr>
        <p:spPr>
          <a:xfrm>
            <a:off x="8647113" y="4698928"/>
            <a:ext cx="736600" cy="914400"/>
          </a:xfrm>
          <a:prstGeom prst="rect">
            <a:avLst/>
          </a:prstGeom>
        </p:spPr>
        <p:txBody>
          <a:bodyPr/>
          <a:lstStyle>
            <a:lvl1pPr marL="0" indent="0">
              <a:buNone/>
              <a:defRPr sz="2800" b="1">
                <a:solidFill>
                  <a:schemeClr val="bg2"/>
                </a:solidFill>
                <a:latin typeface="Montserrat" pitchFamily="2" charset="77"/>
              </a:defRPr>
            </a:lvl1pPr>
          </a:lstStyle>
          <a:p>
            <a:r>
              <a:rPr lang="en-US" sz="6000">
                <a:solidFill>
                  <a:schemeClr val="accent1"/>
                </a:solidFill>
              </a:rPr>
              <a:t>4</a:t>
            </a:r>
          </a:p>
        </p:txBody>
      </p:sp>
      <p:sp>
        <p:nvSpPr>
          <p:cNvPr id="53" name="Text Placeholder 4">
            <a:extLst>
              <a:ext uri="{FF2B5EF4-FFF2-40B4-BE49-F238E27FC236}">
                <a16:creationId xmlns:a16="http://schemas.microsoft.com/office/drawing/2014/main" id="{9D938C0B-884B-3644-903D-CBE5AC0DD1C2}"/>
              </a:ext>
            </a:extLst>
          </p:cNvPr>
          <p:cNvSpPr>
            <a:spLocks noGrp="1"/>
          </p:cNvSpPr>
          <p:nvPr>
            <p:ph type="body" sz="quarter" idx="28" hasCustomPrompt="1"/>
          </p:nvPr>
        </p:nvSpPr>
        <p:spPr>
          <a:xfrm>
            <a:off x="9284017" y="4943631"/>
            <a:ext cx="2597556" cy="325810"/>
          </a:xfrm>
          <a:prstGeom prst="rect">
            <a:avLst/>
          </a:prstGeom>
        </p:spPr>
        <p:txBody>
          <a:bodyPr/>
          <a:lstStyle>
            <a:lvl1pPr marL="0" indent="0">
              <a:buNone/>
              <a:defRPr sz="1600" baseline="0">
                <a:latin typeface="Montserrat" pitchFamily="2" charset="77"/>
              </a:defRPr>
            </a:lvl1pPr>
          </a:lstStyle>
          <a:p>
            <a:r>
              <a:rPr lang="en-US" sz="1800">
                <a:solidFill>
                  <a:schemeClr val="tx1"/>
                </a:solidFill>
              </a:rPr>
              <a:t>OUR EXPERIENCE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Slide with full-page imag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FA59AD27-EF05-B14D-BB0B-1440E44B5932}"/>
              </a:ext>
            </a:extLst>
          </p:cNvPr>
          <p:cNvSpPr>
            <a:spLocks noGrp="1"/>
          </p:cNvSpPr>
          <p:nvPr>
            <p:ph type="pic" sz="quarter" idx="11"/>
          </p:nvPr>
        </p:nvSpPr>
        <p:spPr>
          <a:xfrm>
            <a:off x="0" y="1143000"/>
            <a:ext cx="4576484" cy="4572000"/>
          </a:xfrm>
          <a:prstGeom prst="rect">
            <a:avLst/>
          </a:prstGeom>
          <a:solidFill>
            <a:schemeClr val="tx1"/>
          </a:solidFill>
        </p:spPr>
        <p:txBody>
          <a:bodyPr lIns="4572000" rIns="4572000"/>
          <a:lstStyle>
            <a:lvl1pPr marL="0" marR="0" indent="0" algn="l" defTabSz="914400" rtl="0" eaLnBrk="1" fontAlgn="auto" latinLnBrk="0" hangingPunct="1">
              <a:lnSpc>
                <a:spcPct val="90000"/>
              </a:lnSpc>
              <a:spcBef>
                <a:spcPts val="1000"/>
              </a:spcBef>
              <a:spcAft>
                <a:spcPts val="0"/>
              </a:spcAft>
              <a:buClrTx/>
              <a:buSzTx/>
              <a:buFont typeface="Arial"/>
              <a:buNone/>
              <a:tabLst/>
              <a:defRPr sz="1000"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2C19FDE1-01FD-814A-8152-C6B8EDCF73BF}"/>
              </a:ext>
            </a:extLst>
          </p:cNvPr>
          <p:cNvSpPr>
            <a:spLocks noGrp="1"/>
          </p:cNvSpPr>
          <p:nvPr>
            <p:ph type="title" hasCustomPrompt="1"/>
          </p:nvPr>
        </p:nvSpPr>
        <p:spPr>
          <a:xfrm>
            <a:off x="4797631" y="2848020"/>
            <a:ext cx="7045501" cy="1197143"/>
          </a:xfrm>
        </p:spPr>
        <p:txBody>
          <a:bodyPr>
            <a:normAutofit/>
          </a:bodyPr>
          <a:lstStyle>
            <a:lvl1pPr>
              <a:lnSpc>
                <a:spcPct val="100000"/>
              </a:lnSpc>
              <a:defRPr sz="3600" b="1" baseline="0">
                <a:solidFill>
                  <a:schemeClr val="tx1"/>
                </a:solidFill>
              </a:defRPr>
            </a:lvl1pPr>
          </a:lstStyle>
          <a:p>
            <a:r>
              <a:rPr lang="en-US"/>
              <a:t>Section slide — add section title here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1FE30C-A4D0-9145-8249-736F5D5DE32F}"/>
              </a:ext>
            </a:extLst>
          </p:cNvPr>
          <p:cNvSpPr>
            <a:spLocks noGrp="1"/>
          </p:cNvSpPr>
          <p:nvPr>
            <p:ph type="title" hasCustomPrompt="1"/>
          </p:nvPr>
        </p:nvSpPr>
        <p:spPr>
          <a:xfrm>
            <a:off x="342900" y="342900"/>
            <a:ext cx="11507161" cy="737755"/>
          </a:xfrm>
        </p:spPr>
        <p:txBody>
          <a:bodyPr/>
          <a:lstStyle>
            <a:lvl1pPr>
              <a:defRPr baseline="0"/>
            </a:lvl1pPr>
          </a:lstStyle>
          <a:p>
            <a:r>
              <a:rPr lang="en-US"/>
              <a:t>Bio — one slide for each team member, put name/title here</a:t>
            </a:r>
          </a:p>
        </p:txBody>
      </p:sp>
      <p:sp>
        <p:nvSpPr>
          <p:cNvPr id="10" name="Picture Placeholder 4">
            <a:extLst>
              <a:ext uri="{FF2B5EF4-FFF2-40B4-BE49-F238E27FC236}">
                <a16:creationId xmlns:a16="http://schemas.microsoft.com/office/drawing/2014/main" id="{705FB3A0-D86E-2F42-93FD-93AEA90CC662}"/>
              </a:ext>
            </a:extLst>
          </p:cNvPr>
          <p:cNvSpPr>
            <a:spLocks noGrp="1"/>
          </p:cNvSpPr>
          <p:nvPr>
            <p:ph type="pic" sz="quarter" idx="11" hasCustomPrompt="1"/>
          </p:nvPr>
        </p:nvSpPr>
        <p:spPr>
          <a:xfrm>
            <a:off x="0" y="1600200"/>
            <a:ext cx="3200400" cy="3200400"/>
          </a:xfrm>
          <a:prstGeom prst="rect">
            <a:avLst/>
          </a:prstGeom>
        </p:spPr>
        <p:txBody>
          <a:bodyPr anchor="ctr"/>
          <a:lstStyle>
            <a:lvl1pPr marL="0" indent="0" algn="ctr">
              <a:buNone/>
              <a:defRPr sz="1800">
                <a:latin typeface="Montserrat" pitchFamily="2" charset="77"/>
              </a:defRPr>
            </a:lvl1pPr>
          </a:lstStyle>
          <a:p>
            <a:r>
              <a:rPr lang="en-US" sz="1800"/>
              <a:t>Add bio photo here</a:t>
            </a:r>
            <a:endParaRPr lang="en-US"/>
          </a:p>
        </p:txBody>
      </p:sp>
      <p:sp>
        <p:nvSpPr>
          <p:cNvPr id="11" name="Text Placeholder 8">
            <a:extLst>
              <a:ext uri="{FF2B5EF4-FFF2-40B4-BE49-F238E27FC236}">
                <a16:creationId xmlns:a16="http://schemas.microsoft.com/office/drawing/2014/main" id="{EDAB5ADC-3FB9-3949-90BE-A11424E94578}"/>
              </a:ext>
            </a:extLst>
          </p:cNvPr>
          <p:cNvSpPr>
            <a:spLocks noGrp="1"/>
          </p:cNvSpPr>
          <p:nvPr>
            <p:ph type="body" sz="quarter" idx="13" hasCustomPrompt="1"/>
          </p:nvPr>
        </p:nvSpPr>
        <p:spPr>
          <a:xfrm>
            <a:off x="3582390" y="1600200"/>
            <a:ext cx="8267671" cy="4229100"/>
          </a:xfrm>
          <a:prstGeom prst="rect">
            <a:avLst/>
          </a:prstGeom>
        </p:spPr>
        <p:txBody>
          <a:bodyPr/>
          <a:lstStyle>
            <a:lvl1pPr marL="0" indent="0">
              <a:buNone/>
              <a:defRPr sz="1600">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r>
              <a:rPr lang="en-US" sz="1600" b="1">
                <a:solidFill>
                  <a:schemeClr val="bg2"/>
                </a:solidFill>
                <a:latin typeface="Montserrat" pitchFamily="2" charset="77"/>
              </a:rPr>
              <a:t>First paragraph of bio in bold, GSG Blue.</a:t>
            </a:r>
          </a:p>
          <a:p>
            <a:r>
              <a:rPr lang="en-US" sz="1600">
                <a:latin typeface="Montserrat" pitchFamily="2" charset="77"/>
              </a:rPr>
              <a:t>Add bio body text here. Lorem ipsum dolor sit </a:t>
            </a:r>
            <a:r>
              <a:rPr lang="en-US" sz="1600" err="1">
                <a:latin typeface="Montserrat" pitchFamily="2" charset="77"/>
              </a:rPr>
              <a:t>amet</a:t>
            </a:r>
            <a:r>
              <a:rPr lang="en-US" sz="1600">
                <a:latin typeface="Montserrat" pitchFamily="2" charset="77"/>
              </a:rPr>
              <a:t>, </a:t>
            </a:r>
            <a:r>
              <a:rPr lang="en-US" sz="1600" err="1">
                <a:latin typeface="Montserrat" pitchFamily="2" charset="77"/>
              </a:rPr>
              <a:t>consectetur</a:t>
            </a:r>
            <a:r>
              <a:rPr lang="en-US" sz="1600">
                <a:latin typeface="Montserrat" pitchFamily="2" charset="77"/>
              </a:rPr>
              <a:t> </a:t>
            </a:r>
            <a:r>
              <a:rPr lang="en-US" sz="1600" err="1">
                <a:latin typeface="Montserrat" pitchFamily="2" charset="77"/>
              </a:rPr>
              <a:t>adipiscing</a:t>
            </a:r>
            <a:r>
              <a:rPr lang="en-US" sz="1600">
                <a:latin typeface="Montserrat" pitchFamily="2" charset="77"/>
              </a:rPr>
              <a:t> </a:t>
            </a:r>
            <a:r>
              <a:rPr lang="en-US" sz="1600" err="1">
                <a:latin typeface="Montserrat" pitchFamily="2" charset="77"/>
              </a:rPr>
              <a:t>elit</a:t>
            </a:r>
            <a:r>
              <a:rPr lang="en-US" sz="1600">
                <a:latin typeface="Montserrat" pitchFamily="2" charset="77"/>
              </a:rPr>
              <a:t>, sed do </a:t>
            </a:r>
            <a:r>
              <a:rPr lang="en-US" sz="1600" err="1">
                <a:latin typeface="Montserrat" pitchFamily="2" charset="77"/>
              </a:rPr>
              <a:t>eiusmod</a:t>
            </a:r>
            <a:r>
              <a:rPr lang="en-US" sz="1600">
                <a:latin typeface="Montserrat" pitchFamily="2" charset="77"/>
              </a:rPr>
              <a:t> </a:t>
            </a:r>
            <a:r>
              <a:rPr lang="en-US" sz="1600" err="1">
                <a:latin typeface="Montserrat" pitchFamily="2" charset="77"/>
              </a:rPr>
              <a:t>tempor</a:t>
            </a:r>
            <a:r>
              <a:rPr lang="en-US" sz="1600">
                <a:latin typeface="Montserrat" pitchFamily="2" charset="77"/>
              </a:rPr>
              <a:t> </a:t>
            </a:r>
            <a:r>
              <a:rPr lang="en-US" sz="1600" err="1">
                <a:latin typeface="Montserrat" pitchFamily="2" charset="77"/>
              </a:rPr>
              <a:t>incididunt</a:t>
            </a:r>
            <a:r>
              <a:rPr lang="en-US" sz="1600">
                <a:latin typeface="Montserrat" pitchFamily="2" charset="77"/>
              </a:rPr>
              <a:t> </a:t>
            </a:r>
            <a:r>
              <a:rPr lang="en-US" sz="1600" err="1">
                <a:latin typeface="Montserrat" pitchFamily="2" charset="77"/>
              </a:rPr>
              <a:t>ut</a:t>
            </a:r>
            <a:r>
              <a:rPr lang="en-US" sz="1600">
                <a:latin typeface="Montserrat" pitchFamily="2" charset="77"/>
              </a:rPr>
              <a:t> </a:t>
            </a:r>
            <a:r>
              <a:rPr lang="en-US" sz="1600" err="1">
                <a:latin typeface="Montserrat" pitchFamily="2" charset="77"/>
              </a:rPr>
              <a:t>labore</a:t>
            </a:r>
            <a:r>
              <a:rPr lang="en-US" sz="1600">
                <a:latin typeface="Montserrat" pitchFamily="2" charset="77"/>
              </a:rPr>
              <a:t> et dolore magna </a:t>
            </a:r>
            <a:r>
              <a:rPr lang="en-US" sz="1600" err="1">
                <a:latin typeface="Montserrat" pitchFamily="2" charset="77"/>
              </a:rPr>
              <a:t>aliqua</a:t>
            </a:r>
            <a:r>
              <a:rPr lang="en-US" sz="1600">
                <a:latin typeface="Montserrat" pitchFamily="2" charset="77"/>
              </a:rPr>
              <a:t>. Ut </a:t>
            </a:r>
            <a:r>
              <a:rPr lang="en-US" sz="1600" err="1">
                <a:latin typeface="Montserrat" pitchFamily="2" charset="77"/>
              </a:rPr>
              <a:t>enim</a:t>
            </a:r>
            <a:r>
              <a:rPr lang="en-US" sz="1600">
                <a:latin typeface="Montserrat" pitchFamily="2" charset="77"/>
              </a:rPr>
              <a:t> ad minim </a:t>
            </a:r>
            <a:r>
              <a:rPr lang="en-US" sz="1600" err="1">
                <a:latin typeface="Montserrat" pitchFamily="2" charset="77"/>
              </a:rPr>
              <a:t>veniam</a:t>
            </a:r>
            <a:r>
              <a:rPr lang="en-US" sz="1600">
                <a:latin typeface="Montserrat" pitchFamily="2" charset="77"/>
              </a:rPr>
              <a:t>, </a:t>
            </a:r>
            <a:r>
              <a:rPr lang="en-US" sz="1600" err="1">
                <a:latin typeface="Montserrat" pitchFamily="2" charset="77"/>
              </a:rPr>
              <a:t>quis</a:t>
            </a:r>
            <a:r>
              <a:rPr lang="en-US" sz="1600">
                <a:latin typeface="Montserrat" pitchFamily="2" charset="77"/>
              </a:rPr>
              <a:t> </a:t>
            </a:r>
            <a:r>
              <a:rPr lang="en-US" sz="1600" err="1">
                <a:latin typeface="Montserrat" pitchFamily="2" charset="77"/>
              </a:rPr>
              <a:t>nostrud</a:t>
            </a:r>
            <a:r>
              <a:rPr lang="en-US" sz="1600">
                <a:latin typeface="Montserrat" pitchFamily="2" charset="77"/>
              </a:rPr>
              <a:t> exercitation </a:t>
            </a:r>
            <a:r>
              <a:rPr lang="en-US" sz="1600" err="1">
                <a:latin typeface="Montserrat" pitchFamily="2" charset="77"/>
              </a:rPr>
              <a:t>ullamco</a:t>
            </a:r>
            <a:r>
              <a:rPr lang="en-US" sz="1600">
                <a:latin typeface="Montserrat" pitchFamily="2" charset="77"/>
              </a:rPr>
              <a:t> </a:t>
            </a:r>
            <a:r>
              <a:rPr lang="en-US" sz="1600" err="1">
                <a:latin typeface="Montserrat" pitchFamily="2" charset="77"/>
              </a:rPr>
              <a:t>laboris</a:t>
            </a:r>
            <a:r>
              <a:rPr lang="en-US" sz="1600">
                <a:latin typeface="Montserrat" pitchFamily="2" charset="77"/>
              </a:rPr>
              <a:t> nisi </a:t>
            </a:r>
            <a:r>
              <a:rPr lang="en-US" sz="1600" err="1">
                <a:latin typeface="Montserrat" pitchFamily="2" charset="77"/>
              </a:rPr>
              <a:t>ut</a:t>
            </a:r>
            <a:r>
              <a:rPr lang="en-US" sz="1600">
                <a:latin typeface="Montserrat" pitchFamily="2" charset="77"/>
              </a:rPr>
              <a:t> </a:t>
            </a:r>
            <a:r>
              <a:rPr lang="en-US" sz="1600" err="1">
                <a:latin typeface="Montserrat" pitchFamily="2" charset="77"/>
              </a:rPr>
              <a:t>aliquip</a:t>
            </a:r>
            <a:r>
              <a:rPr lang="en-US" sz="1600">
                <a:latin typeface="Montserrat" pitchFamily="2" charset="77"/>
              </a:rPr>
              <a:t> ex </a:t>
            </a:r>
            <a:r>
              <a:rPr lang="en-US" sz="1600" err="1">
                <a:latin typeface="Montserrat" pitchFamily="2" charset="77"/>
              </a:rPr>
              <a:t>ea</a:t>
            </a:r>
            <a:r>
              <a:rPr lang="en-US" sz="1600">
                <a:latin typeface="Montserrat" pitchFamily="2" charset="77"/>
              </a:rPr>
              <a:t> </a:t>
            </a:r>
            <a:r>
              <a:rPr lang="en-US" sz="1600" err="1">
                <a:latin typeface="Montserrat" pitchFamily="2" charset="77"/>
              </a:rPr>
              <a:t>commodo</a:t>
            </a:r>
            <a:r>
              <a:rPr lang="en-US" sz="1600">
                <a:latin typeface="Montserrat" pitchFamily="2" charset="77"/>
              </a:rPr>
              <a:t> </a:t>
            </a:r>
            <a:r>
              <a:rPr lang="en-US" sz="1600" err="1">
                <a:latin typeface="Montserrat" pitchFamily="2" charset="77"/>
              </a:rPr>
              <a:t>consequat</a:t>
            </a:r>
            <a:r>
              <a:rPr lang="en-US" sz="1600">
                <a:latin typeface="Montserrat" pitchFamily="2" charset="77"/>
              </a:rPr>
              <a:t>. Duis </a:t>
            </a:r>
            <a:r>
              <a:rPr lang="en-US" sz="1600" err="1">
                <a:latin typeface="Montserrat" pitchFamily="2" charset="77"/>
              </a:rPr>
              <a:t>aute</a:t>
            </a:r>
            <a:r>
              <a:rPr lang="en-US" sz="1600">
                <a:latin typeface="Montserrat" pitchFamily="2" charset="77"/>
              </a:rPr>
              <a:t> </a:t>
            </a:r>
            <a:r>
              <a:rPr lang="en-US" sz="1600" err="1">
                <a:latin typeface="Montserrat" pitchFamily="2" charset="77"/>
              </a:rPr>
              <a:t>irure</a:t>
            </a:r>
            <a:r>
              <a:rPr lang="en-US" sz="1600">
                <a:latin typeface="Montserrat" pitchFamily="2" charset="77"/>
              </a:rPr>
              <a:t> dolor in </a:t>
            </a:r>
            <a:r>
              <a:rPr lang="en-US" sz="1600" err="1">
                <a:latin typeface="Montserrat" pitchFamily="2" charset="77"/>
              </a:rPr>
              <a:t>reprehenderit</a:t>
            </a:r>
            <a:r>
              <a:rPr lang="en-US" sz="1600">
                <a:latin typeface="Montserrat" pitchFamily="2" charset="77"/>
              </a:rPr>
              <a:t> in </a:t>
            </a:r>
            <a:r>
              <a:rPr lang="en-US" sz="1600" err="1">
                <a:latin typeface="Montserrat" pitchFamily="2" charset="77"/>
              </a:rPr>
              <a:t>voluptate</a:t>
            </a:r>
            <a:r>
              <a:rPr lang="en-US" sz="1600">
                <a:latin typeface="Montserrat" pitchFamily="2" charset="77"/>
              </a:rPr>
              <a:t> </a:t>
            </a:r>
            <a:r>
              <a:rPr lang="en-US" sz="1600" err="1">
                <a:latin typeface="Montserrat" pitchFamily="2" charset="77"/>
              </a:rPr>
              <a:t>velit</a:t>
            </a:r>
            <a:r>
              <a:rPr lang="en-US" sz="1600">
                <a:latin typeface="Montserrat" pitchFamily="2" charset="77"/>
              </a:rPr>
              <a:t> </a:t>
            </a:r>
            <a:r>
              <a:rPr lang="en-US" sz="1600" err="1">
                <a:latin typeface="Montserrat" pitchFamily="2" charset="77"/>
              </a:rPr>
              <a:t>esse</a:t>
            </a:r>
            <a:r>
              <a:rPr lang="en-US" sz="1600">
                <a:latin typeface="Montserrat" pitchFamily="2" charset="77"/>
              </a:rPr>
              <a:t> </a:t>
            </a:r>
            <a:r>
              <a:rPr lang="en-US" sz="1600" err="1">
                <a:latin typeface="Montserrat" pitchFamily="2" charset="77"/>
              </a:rPr>
              <a:t>cillum</a:t>
            </a:r>
            <a:r>
              <a:rPr lang="en-US" sz="1600">
                <a:latin typeface="Montserrat" pitchFamily="2" charset="77"/>
              </a:rPr>
              <a:t> dolore </a:t>
            </a:r>
            <a:r>
              <a:rPr lang="en-US" sz="1600" err="1">
                <a:latin typeface="Montserrat" pitchFamily="2" charset="77"/>
              </a:rPr>
              <a:t>eu</a:t>
            </a:r>
            <a:r>
              <a:rPr lang="en-US" sz="1600">
                <a:latin typeface="Montserrat" pitchFamily="2" charset="77"/>
              </a:rPr>
              <a:t> </a:t>
            </a:r>
            <a:r>
              <a:rPr lang="en-US" sz="1600" err="1">
                <a:latin typeface="Montserrat" pitchFamily="2" charset="77"/>
              </a:rPr>
              <a:t>fugiat</a:t>
            </a:r>
            <a:r>
              <a:rPr lang="en-US" sz="1600">
                <a:latin typeface="Montserrat" pitchFamily="2" charset="77"/>
              </a:rPr>
              <a:t> </a:t>
            </a:r>
            <a:r>
              <a:rPr lang="en-US" sz="1600" err="1">
                <a:latin typeface="Montserrat" pitchFamily="2" charset="77"/>
              </a:rPr>
              <a:t>nulla</a:t>
            </a:r>
            <a:r>
              <a:rPr lang="en-US" sz="1600">
                <a:latin typeface="Montserrat" pitchFamily="2" charset="77"/>
              </a:rPr>
              <a:t> </a:t>
            </a:r>
            <a:r>
              <a:rPr lang="en-US" sz="1600" err="1">
                <a:latin typeface="Montserrat" pitchFamily="2" charset="77"/>
              </a:rPr>
              <a:t>pariatur</a:t>
            </a:r>
            <a:r>
              <a:rPr lang="en-US" sz="1600">
                <a:latin typeface="Montserrat" pitchFamily="2" charset="77"/>
              </a:rPr>
              <a:t>. </a:t>
            </a:r>
            <a:r>
              <a:rPr lang="en-US" sz="1600" err="1">
                <a:latin typeface="Montserrat" pitchFamily="2" charset="77"/>
              </a:rPr>
              <a:t>Excepteur</a:t>
            </a:r>
            <a:r>
              <a:rPr lang="en-US" sz="1600">
                <a:latin typeface="Montserrat" pitchFamily="2" charset="77"/>
              </a:rPr>
              <a:t> </a:t>
            </a:r>
            <a:r>
              <a:rPr lang="en-US" sz="1600" err="1">
                <a:latin typeface="Montserrat" pitchFamily="2" charset="77"/>
              </a:rPr>
              <a:t>sint</a:t>
            </a:r>
            <a:r>
              <a:rPr lang="en-US" sz="1600">
                <a:latin typeface="Montserrat" pitchFamily="2" charset="77"/>
              </a:rPr>
              <a:t> </a:t>
            </a:r>
            <a:r>
              <a:rPr lang="en-US" sz="1600" err="1">
                <a:latin typeface="Montserrat" pitchFamily="2" charset="77"/>
              </a:rPr>
              <a:t>occaecat</a:t>
            </a:r>
            <a:r>
              <a:rPr lang="en-US" sz="1600">
                <a:latin typeface="Montserrat" pitchFamily="2" charset="77"/>
              </a:rPr>
              <a:t> </a:t>
            </a:r>
            <a:r>
              <a:rPr lang="en-US" sz="1600" err="1">
                <a:latin typeface="Montserrat" pitchFamily="2" charset="77"/>
              </a:rPr>
              <a:t>cupidatat</a:t>
            </a:r>
            <a:r>
              <a:rPr lang="en-US" sz="1600">
                <a:latin typeface="Montserrat" pitchFamily="2" charset="77"/>
              </a:rPr>
              <a:t> non </a:t>
            </a:r>
            <a:r>
              <a:rPr lang="en-US" sz="1600" err="1">
                <a:latin typeface="Montserrat" pitchFamily="2" charset="77"/>
              </a:rPr>
              <a:t>proident</a:t>
            </a:r>
            <a:r>
              <a:rPr lang="en-US" sz="1600">
                <a:latin typeface="Montserrat" pitchFamily="2" charset="77"/>
              </a:rPr>
              <a:t>, sunt in culpa qui </a:t>
            </a:r>
            <a:r>
              <a:rPr lang="en-US" sz="1600" err="1">
                <a:latin typeface="Montserrat" pitchFamily="2" charset="77"/>
              </a:rPr>
              <a:t>officia</a:t>
            </a:r>
            <a:r>
              <a:rPr lang="en-US" sz="1600">
                <a:latin typeface="Montserrat" pitchFamily="2" charset="77"/>
              </a:rPr>
              <a:t> </a:t>
            </a:r>
            <a:r>
              <a:rPr lang="en-US" sz="1600" err="1">
                <a:latin typeface="Montserrat" pitchFamily="2" charset="77"/>
              </a:rPr>
              <a:t>deserunt</a:t>
            </a:r>
            <a:r>
              <a:rPr lang="en-US" sz="1600">
                <a:latin typeface="Montserrat" pitchFamily="2" charset="77"/>
              </a:rPr>
              <a:t> </a:t>
            </a:r>
            <a:r>
              <a:rPr lang="en-US" sz="1600" err="1">
                <a:latin typeface="Montserrat" pitchFamily="2" charset="77"/>
              </a:rPr>
              <a:t>mollit</a:t>
            </a:r>
            <a:r>
              <a:rPr lang="en-US" sz="1600">
                <a:latin typeface="Montserrat" pitchFamily="2" charset="77"/>
              </a:rPr>
              <a:t> </a:t>
            </a:r>
            <a:r>
              <a:rPr lang="en-US" sz="1600" err="1">
                <a:latin typeface="Montserrat" pitchFamily="2" charset="77"/>
              </a:rPr>
              <a:t>anim</a:t>
            </a:r>
            <a:r>
              <a:rPr lang="en-US" sz="1600">
                <a:latin typeface="Montserrat" pitchFamily="2" charset="77"/>
              </a:rPr>
              <a:t> id </a:t>
            </a:r>
            <a:r>
              <a:rPr lang="en-US" sz="1600" err="1">
                <a:latin typeface="Montserrat" pitchFamily="2" charset="77"/>
              </a:rPr>
              <a:t>est</a:t>
            </a:r>
            <a:r>
              <a:rPr lang="en-US" sz="1600">
                <a:latin typeface="Montserrat" pitchFamily="2" charset="77"/>
              </a:rPr>
              <a:t> </a:t>
            </a:r>
            <a:r>
              <a:rPr lang="en-US" sz="1600" err="1">
                <a:latin typeface="Montserrat" pitchFamily="2" charset="77"/>
              </a:rPr>
              <a:t>laborum</a:t>
            </a:r>
            <a:r>
              <a:rPr lang="en-US" sz="1600">
                <a:latin typeface="Montserrat" pitchFamily="2" charset="77"/>
              </a:rPr>
              <a:t>.</a:t>
            </a:r>
          </a:p>
          <a:p>
            <a:r>
              <a:rPr lang="en-US" sz="1600">
                <a:latin typeface="Montserrat" pitchFamily="2" charset="77"/>
              </a:rPr>
              <a:t>Lorem ipsum dolor sit </a:t>
            </a:r>
            <a:r>
              <a:rPr lang="en-US" sz="1600" err="1">
                <a:latin typeface="Montserrat" pitchFamily="2" charset="77"/>
              </a:rPr>
              <a:t>amet</a:t>
            </a:r>
            <a:r>
              <a:rPr lang="en-US" sz="1600">
                <a:latin typeface="Montserrat" pitchFamily="2" charset="77"/>
              </a:rPr>
              <a:t>, </a:t>
            </a:r>
            <a:r>
              <a:rPr lang="en-US" sz="1600" err="1">
                <a:latin typeface="Montserrat" pitchFamily="2" charset="77"/>
              </a:rPr>
              <a:t>consectetur</a:t>
            </a:r>
            <a:r>
              <a:rPr lang="en-US" sz="1600">
                <a:latin typeface="Montserrat" pitchFamily="2" charset="77"/>
              </a:rPr>
              <a:t> </a:t>
            </a:r>
            <a:r>
              <a:rPr lang="en-US" sz="1600" err="1">
                <a:latin typeface="Montserrat" pitchFamily="2" charset="77"/>
              </a:rPr>
              <a:t>adipiscing</a:t>
            </a:r>
            <a:r>
              <a:rPr lang="en-US" sz="1600">
                <a:latin typeface="Montserrat" pitchFamily="2" charset="77"/>
              </a:rPr>
              <a:t> </a:t>
            </a:r>
            <a:r>
              <a:rPr lang="en-US" sz="1600" err="1">
                <a:latin typeface="Montserrat" pitchFamily="2" charset="77"/>
              </a:rPr>
              <a:t>elit</a:t>
            </a:r>
            <a:r>
              <a:rPr lang="en-US" sz="1600">
                <a:latin typeface="Montserrat" pitchFamily="2" charset="77"/>
              </a:rPr>
              <a:t>, sed do </a:t>
            </a:r>
            <a:r>
              <a:rPr lang="en-US" sz="1600" err="1">
                <a:latin typeface="Montserrat" pitchFamily="2" charset="77"/>
              </a:rPr>
              <a:t>eiusmod</a:t>
            </a:r>
            <a:r>
              <a:rPr lang="en-US" sz="1600">
                <a:latin typeface="Montserrat" pitchFamily="2" charset="77"/>
              </a:rPr>
              <a:t> </a:t>
            </a:r>
            <a:r>
              <a:rPr lang="en-US" sz="1600" err="1">
                <a:latin typeface="Montserrat" pitchFamily="2" charset="77"/>
              </a:rPr>
              <a:t>tempor</a:t>
            </a:r>
            <a:r>
              <a:rPr lang="en-US" sz="1600">
                <a:latin typeface="Montserrat" pitchFamily="2" charset="77"/>
              </a:rPr>
              <a:t> </a:t>
            </a:r>
            <a:r>
              <a:rPr lang="en-US" sz="1600" err="1">
                <a:latin typeface="Montserrat" pitchFamily="2" charset="77"/>
              </a:rPr>
              <a:t>incididunt</a:t>
            </a:r>
            <a:r>
              <a:rPr lang="en-US" sz="1600">
                <a:latin typeface="Montserrat" pitchFamily="2" charset="77"/>
              </a:rPr>
              <a:t> </a:t>
            </a:r>
            <a:r>
              <a:rPr lang="en-US" sz="1600" err="1">
                <a:latin typeface="Montserrat" pitchFamily="2" charset="77"/>
              </a:rPr>
              <a:t>ut</a:t>
            </a:r>
            <a:r>
              <a:rPr lang="en-US" sz="1600">
                <a:latin typeface="Montserrat" pitchFamily="2" charset="77"/>
              </a:rPr>
              <a:t> </a:t>
            </a:r>
            <a:r>
              <a:rPr lang="en-US" sz="1600" err="1">
                <a:latin typeface="Montserrat" pitchFamily="2" charset="77"/>
              </a:rPr>
              <a:t>labore</a:t>
            </a:r>
            <a:r>
              <a:rPr lang="en-US" sz="1600">
                <a:latin typeface="Montserrat" pitchFamily="2" charset="77"/>
              </a:rPr>
              <a:t> et dolore magna </a:t>
            </a:r>
            <a:r>
              <a:rPr lang="en-US" sz="1600" err="1">
                <a:latin typeface="Montserrat" pitchFamily="2" charset="77"/>
              </a:rPr>
              <a:t>aliqua</a:t>
            </a:r>
            <a:r>
              <a:rPr lang="en-US" sz="1600">
                <a:latin typeface="Montserrat" pitchFamily="2" charset="77"/>
              </a:rPr>
              <a:t>. Ut </a:t>
            </a:r>
            <a:r>
              <a:rPr lang="en-US" sz="1600" err="1">
                <a:latin typeface="Montserrat" pitchFamily="2" charset="77"/>
              </a:rPr>
              <a:t>enim</a:t>
            </a:r>
            <a:r>
              <a:rPr lang="en-US" sz="1600">
                <a:latin typeface="Montserrat" pitchFamily="2" charset="77"/>
              </a:rPr>
              <a:t> ad minim </a:t>
            </a:r>
            <a:r>
              <a:rPr lang="en-US" sz="1600" err="1">
                <a:latin typeface="Montserrat" pitchFamily="2" charset="77"/>
              </a:rPr>
              <a:t>veniam</a:t>
            </a:r>
            <a:r>
              <a:rPr lang="en-US" sz="1600">
                <a:latin typeface="Montserrat" pitchFamily="2" charset="77"/>
              </a:rPr>
              <a:t>, </a:t>
            </a:r>
            <a:r>
              <a:rPr lang="en-US" sz="1600" err="1">
                <a:latin typeface="Montserrat" pitchFamily="2" charset="77"/>
              </a:rPr>
              <a:t>quis</a:t>
            </a:r>
            <a:r>
              <a:rPr lang="en-US" sz="1600">
                <a:latin typeface="Montserrat" pitchFamily="2" charset="77"/>
              </a:rPr>
              <a:t> </a:t>
            </a:r>
            <a:r>
              <a:rPr lang="en-US" sz="1600" err="1">
                <a:latin typeface="Montserrat" pitchFamily="2" charset="77"/>
              </a:rPr>
              <a:t>nostrud</a:t>
            </a:r>
            <a:r>
              <a:rPr lang="en-US" sz="1600">
                <a:latin typeface="Montserrat" pitchFamily="2" charset="77"/>
              </a:rPr>
              <a:t> exercitation </a:t>
            </a:r>
            <a:r>
              <a:rPr lang="en-US" sz="1600" err="1">
                <a:latin typeface="Montserrat" pitchFamily="2" charset="77"/>
              </a:rPr>
              <a:t>ullamco</a:t>
            </a:r>
            <a:r>
              <a:rPr lang="en-US" sz="1600">
                <a:latin typeface="Montserrat" pitchFamily="2" charset="77"/>
              </a:rPr>
              <a:t> </a:t>
            </a:r>
            <a:r>
              <a:rPr lang="en-US" sz="1600" err="1">
                <a:latin typeface="Montserrat" pitchFamily="2" charset="77"/>
              </a:rPr>
              <a:t>laboris</a:t>
            </a:r>
            <a:r>
              <a:rPr lang="en-US" sz="1600">
                <a:latin typeface="Montserrat" pitchFamily="2" charset="77"/>
              </a:rPr>
              <a:t> nisi </a:t>
            </a:r>
            <a:r>
              <a:rPr lang="en-US" sz="1600" err="1">
                <a:latin typeface="Montserrat" pitchFamily="2" charset="77"/>
              </a:rPr>
              <a:t>ut</a:t>
            </a:r>
            <a:r>
              <a:rPr lang="en-US" sz="1600">
                <a:latin typeface="Montserrat" pitchFamily="2" charset="77"/>
              </a:rPr>
              <a:t> </a:t>
            </a:r>
            <a:r>
              <a:rPr lang="en-US" sz="1600" err="1">
                <a:latin typeface="Montserrat" pitchFamily="2" charset="77"/>
              </a:rPr>
              <a:t>aliquip</a:t>
            </a:r>
            <a:r>
              <a:rPr lang="en-US" sz="1600">
                <a:latin typeface="Montserrat" pitchFamily="2" charset="77"/>
              </a:rPr>
              <a:t> ex </a:t>
            </a:r>
            <a:r>
              <a:rPr lang="en-US" sz="1600" err="1">
                <a:latin typeface="Montserrat" pitchFamily="2" charset="77"/>
              </a:rPr>
              <a:t>ea</a:t>
            </a:r>
            <a:r>
              <a:rPr lang="en-US" sz="1600">
                <a:latin typeface="Montserrat" pitchFamily="2" charset="77"/>
              </a:rPr>
              <a:t> </a:t>
            </a:r>
            <a:r>
              <a:rPr lang="en-US" sz="1600" err="1">
                <a:latin typeface="Montserrat" pitchFamily="2" charset="77"/>
              </a:rPr>
              <a:t>commodo</a:t>
            </a:r>
            <a:r>
              <a:rPr lang="en-US" sz="1600">
                <a:latin typeface="Montserrat" pitchFamily="2" charset="77"/>
              </a:rPr>
              <a:t> </a:t>
            </a:r>
            <a:r>
              <a:rPr lang="en-US" sz="1600" err="1">
                <a:latin typeface="Montserrat" pitchFamily="2" charset="77"/>
              </a:rPr>
              <a:t>consequat</a:t>
            </a:r>
            <a:r>
              <a:rPr lang="en-US" sz="1600">
                <a:latin typeface="Montserrat" pitchFamily="2" charset="77"/>
              </a:rPr>
              <a:t>. Duis </a:t>
            </a:r>
            <a:r>
              <a:rPr lang="en-US" sz="1600" err="1">
                <a:latin typeface="Montserrat" pitchFamily="2" charset="77"/>
              </a:rPr>
              <a:t>aute</a:t>
            </a:r>
            <a:r>
              <a:rPr lang="en-US" sz="1600">
                <a:latin typeface="Montserrat" pitchFamily="2" charset="77"/>
              </a:rPr>
              <a:t> </a:t>
            </a:r>
            <a:r>
              <a:rPr lang="en-US" sz="1600" err="1">
                <a:latin typeface="Montserrat" pitchFamily="2" charset="77"/>
              </a:rPr>
              <a:t>irure</a:t>
            </a:r>
            <a:r>
              <a:rPr lang="en-US" sz="1600">
                <a:latin typeface="Montserrat" pitchFamily="2" charset="77"/>
              </a:rPr>
              <a:t> dolor in </a:t>
            </a:r>
            <a:r>
              <a:rPr lang="en-US" sz="1600" err="1">
                <a:latin typeface="Montserrat" pitchFamily="2" charset="77"/>
              </a:rPr>
              <a:t>reprehenderit</a:t>
            </a:r>
            <a:r>
              <a:rPr lang="en-US" sz="1600">
                <a:latin typeface="Montserrat" pitchFamily="2" charset="77"/>
              </a:rPr>
              <a:t> in </a:t>
            </a:r>
            <a:r>
              <a:rPr lang="en-US" sz="1600" err="1">
                <a:latin typeface="Montserrat" pitchFamily="2" charset="77"/>
              </a:rPr>
              <a:t>voluptate</a:t>
            </a:r>
            <a:r>
              <a:rPr lang="en-US" sz="1600">
                <a:latin typeface="Montserrat" pitchFamily="2" charset="77"/>
              </a:rPr>
              <a:t> </a:t>
            </a:r>
            <a:r>
              <a:rPr lang="en-US" sz="1600" err="1">
                <a:latin typeface="Montserrat" pitchFamily="2" charset="77"/>
              </a:rPr>
              <a:t>velit</a:t>
            </a:r>
            <a:r>
              <a:rPr lang="en-US" sz="1600">
                <a:latin typeface="Montserrat" pitchFamily="2" charset="77"/>
              </a:rPr>
              <a:t> </a:t>
            </a:r>
            <a:r>
              <a:rPr lang="en-US" sz="1600" err="1">
                <a:latin typeface="Montserrat" pitchFamily="2" charset="77"/>
              </a:rPr>
              <a:t>esse</a:t>
            </a:r>
            <a:r>
              <a:rPr lang="en-US" sz="1600">
                <a:latin typeface="Montserrat" pitchFamily="2" charset="77"/>
              </a:rPr>
              <a:t> </a:t>
            </a:r>
            <a:r>
              <a:rPr lang="en-US" sz="1600" err="1">
                <a:latin typeface="Montserrat" pitchFamily="2" charset="77"/>
              </a:rPr>
              <a:t>cillum</a:t>
            </a:r>
            <a:r>
              <a:rPr lang="en-US" sz="1600">
                <a:latin typeface="Montserrat" pitchFamily="2" charset="77"/>
              </a:rPr>
              <a:t> dolore </a:t>
            </a:r>
            <a:r>
              <a:rPr lang="en-US" sz="1600" err="1">
                <a:latin typeface="Montserrat" pitchFamily="2" charset="77"/>
              </a:rPr>
              <a:t>eu</a:t>
            </a:r>
            <a:r>
              <a:rPr lang="en-US" sz="1600">
                <a:latin typeface="Montserrat" pitchFamily="2" charset="77"/>
              </a:rPr>
              <a:t> </a:t>
            </a:r>
            <a:r>
              <a:rPr lang="en-US" sz="1600" err="1">
                <a:latin typeface="Montserrat" pitchFamily="2" charset="77"/>
              </a:rPr>
              <a:t>fugiat</a:t>
            </a:r>
            <a:r>
              <a:rPr lang="en-US" sz="1600">
                <a:latin typeface="Montserrat" pitchFamily="2" charset="77"/>
              </a:rPr>
              <a:t> </a:t>
            </a:r>
            <a:r>
              <a:rPr lang="en-US" sz="1600" err="1">
                <a:latin typeface="Montserrat" pitchFamily="2" charset="77"/>
              </a:rPr>
              <a:t>nulla</a:t>
            </a:r>
            <a:r>
              <a:rPr lang="en-US" sz="1600">
                <a:latin typeface="Montserrat" pitchFamily="2" charset="77"/>
              </a:rPr>
              <a:t> </a:t>
            </a:r>
            <a:r>
              <a:rPr lang="en-US" sz="1600" err="1">
                <a:latin typeface="Montserrat" pitchFamily="2" charset="77"/>
              </a:rPr>
              <a:t>pariatur</a:t>
            </a:r>
            <a:r>
              <a:rPr lang="en-US" sz="1600">
                <a:latin typeface="Montserrat" pitchFamily="2" charset="77"/>
              </a:rPr>
              <a:t>. </a:t>
            </a:r>
            <a:r>
              <a:rPr lang="en-US" sz="1600" err="1">
                <a:latin typeface="Montserrat" pitchFamily="2" charset="77"/>
              </a:rPr>
              <a:t>Excepteur</a:t>
            </a:r>
            <a:r>
              <a:rPr lang="en-US" sz="1600">
                <a:latin typeface="Montserrat" pitchFamily="2" charset="77"/>
              </a:rPr>
              <a:t> </a:t>
            </a:r>
            <a:r>
              <a:rPr lang="en-US" sz="1600" err="1">
                <a:latin typeface="Montserrat" pitchFamily="2" charset="77"/>
              </a:rPr>
              <a:t>sint</a:t>
            </a:r>
            <a:r>
              <a:rPr lang="en-US" sz="1600">
                <a:latin typeface="Montserrat" pitchFamily="2" charset="77"/>
              </a:rPr>
              <a:t> </a:t>
            </a:r>
            <a:r>
              <a:rPr lang="en-US" sz="1600" err="1">
                <a:latin typeface="Montserrat" pitchFamily="2" charset="77"/>
              </a:rPr>
              <a:t>occaecat</a:t>
            </a:r>
            <a:r>
              <a:rPr lang="en-US" sz="1600">
                <a:latin typeface="Montserrat" pitchFamily="2" charset="77"/>
              </a:rPr>
              <a:t> </a:t>
            </a:r>
            <a:r>
              <a:rPr lang="en-US" sz="1600" err="1">
                <a:latin typeface="Montserrat" pitchFamily="2" charset="77"/>
              </a:rPr>
              <a:t>cupidatat</a:t>
            </a:r>
            <a:r>
              <a:rPr lang="en-US" sz="1600">
                <a:latin typeface="Montserrat" pitchFamily="2" charset="77"/>
              </a:rPr>
              <a:t> non </a:t>
            </a:r>
            <a:r>
              <a:rPr lang="en-US" sz="1600" err="1">
                <a:latin typeface="Montserrat" pitchFamily="2" charset="77"/>
              </a:rPr>
              <a:t>proident</a:t>
            </a:r>
            <a:r>
              <a:rPr lang="en-US" sz="1600">
                <a:latin typeface="Montserrat" pitchFamily="2" charset="77"/>
              </a:rPr>
              <a:t>, sunt in culpa qui </a:t>
            </a:r>
            <a:r>
              <a:rPr lang="en-US" sz="1600" err="1">
                <a:latin typeface="Montserrat" pitchFamily="2" charset="77"/>
              </a:rPr>
              <a:t>officia</a:t>
            </a:r>
            <a:r>
              <a:rPr lang="en-US" sz="1600">
                <a:latin typeface="Montserrat" pitchFamily="2" charset="77"/>
              </a:rPr>
              <a:t> </a:t>
            </a:r>
            <a:r>
              <a:rPr lang="en-US" sz="1600" err="1">
                <a:latin typeface="Montserrat" pitchFamily="2" charset="77"/>
              </a:rPr>
              <a:t>deserunt</a:t>
            </a:r>
            <a:r>
              <a:rPr lang="en-US" sz="1600">
                <a:latin typeface="Montserrat" pitchFamily="2" charset="77"/>
              </a:rPr>
              <a:t> </a:t>
            </a:r>
            <a:r>
              <a:rPr lang="en-US" sz="1600" err="1">
                <a:latin typeface="Montserrat" pitchFamily="2" charset="77"/>
              </a:rPr>
              <a:t>mollit</a:t>
            </a:r>
            <a:r>
              <a:rPr lang="en-US" sz="1600">
                <a:latin typeface="Montserrat" pitchFamily="2" charset="77"/>
              </a:rPr>
              <a:t> </a:t>
            </a:r>
            <a:r>
              <a:rPr lang="en-US" sz="1600" err="1">
                <a:latin typeface="Montserrat" pitchFamily="2" charset="77"/>
              </a:rPr>
              <a:t>anim</a:t>
            </a:r>
            <a:r>
              <a:rPr lang="en-US" sz="1600">
                <a:latin typeface="Montserrat" pitchFamily="2" charset="77"/>
              </a:rPr>
              <a:t> id </a:t>
            </a:r>
            <a:r>
              <a:rPr lang="en-US" sz="1600" err="1">
                <a:latin typeface="Montserrat" pitchFamily="2" charset="77"/>
              </a:rPr>
              <a:t>est</a:t>
            </a:r>
            <a:r>
              <a:rPr lang="en-US" sz="1600">
                <a:latin typeface="Montserrat" pitchFamily="2" charset="77"/>
              </a:rPr>
              <a:t> </a:t>
            </a:r>
            <a:r>
              <a:rPr lang="en-US" sz="1600" err="1">
                <a:latin typeface="Montserrat" pitchFamily="2" charset="77"/>
              </a:rPr>
              <a:t>laborum</a:t>
            </a:r>
            <a:r>
              <a:rPr lang="en-US" sz="1600">
                <a:latin typeface="Montserrat" pitchFamily="2" charset="77"/>
              </a:rPr>
              <a:t>.</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am bio — Headshots onl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2D38066-CDE1-AB43-815F-2723A1EF13EA}"/>
              </a:ext>
            </a:extLst>
          </p:cNvPr>
          <p:cNvSpPr>
            <a:spLocks noGrp="1"/>
          </p:cNvSpPr>
          <p:nvPr>
            <p:ph type="title" hasCustomPrompt="1"/>
          </p:nvPr>
        </p:nvSpPr>
        <p:spPr>
          <a:xfrm>
            <a:off x="342900" y="342900"/>
            <a:ext cx="11507161" cy="737755"/>
          </a:xfrm>
        </p:spPr>
        <p:txBody>
          <a:bodyPr/>
          <a:lstStyle>
            <a:lvl1pPr>
              <a:defRPr baseline="0"/>
            </a:lvl1pPr>
          </a:lstStyle>
          <a:p>
            <a:r>
              <a:rPr lang="en-US"/>
              <a:t>Team bios alternate — add up to four headshots per slide</a:t>
            </a:r>
          </a:p>
        </p:txBody>
      </p:sp>
      <p:sp>
        <p:nvSpPr>
          <p:cNvPr id="11" name="Picture Placeholder 4">
            <a:extLst>
              <a:ext uri="{FF2B5EF4-FFF2-40B4-BE49-F238E27FC236}">
                <a16:creationId xmlns:a16="http://schemas.microsoft.com/office/drawing/2014/main" id="{3FC529F4-A554-F144-B11A-04099E0B7361}"/>
              </a:ext>
            </a:extLst>
          </p:cNvPr>
          <p:cNvSpPr>
            <a:spLocks noGrp="1"/>
          </p:cNvSpPr>
          <p:nvPr>
            <p:ph type="pic" sz="quarter" idx="11" hasCustomPrompt="1"/>
          </p:nvPr>
        </p:nvSpPr>
        <p:spPr>
          <a:xfrm>
            <a:off x="0" y="1600199"/>
            <a:ext cx="2705100" cy="2705100"/>
          </a:xfrm>
          <a:prstGeom prst="rect">
            <a:avLst/>
          </a:prstGeom>
        </p:spPr>
        <p:txBody>
          <a:bodyPr anchor="ctr"/>
          <a:lstStyle>
            <a:lvl1pPr marL="0" indent="0" algn="ctr">
              <a:buNone/>
              <a:defRPr sz="1800">
                <a:latin typeface="Montserrat" pitchFamily="2" charset="77"/>
              </a:defRPr>
            </a:lvl1pPr>
          </a:lstStyle>
          <a:p>
            <a:r>
              <a:rPr lang="en-US" sz="1800"/>
              <a:t>Add bio photo here</a:t>
            </a:r>
            <a:endParaRPr lang="en-US"/>
          </a:p>
        </p:txBody>
      </p:sp>
      <p:sp>
        <p:nvSpPr>
          <p:cNvPr id="12" name="Text Placeholder 6">
            <a:extLst>
              <a:ext uri="{FF2B5EF4-FFF2-40B4-BE49-F238E27FC236}">
                <a16:creationId xmlns:a16="http://schemas.microsoft.com/office/drawing/2014/main" id="{F45DB83E-6844-B843-8DF9-A19A5C042962}"/>
              </a:ext>
            </a:extLst>
          </p:cNvPr>
          <p:cNvSpPr>
            <a:spLocks noGrp="1"/>
          </p:cNvSpPr>
          <p:nvPr>
            <p:ph type="body" sz="quarter" idx="12" hasCustomPrompt="1"/>
          </p:nvPr>
        </p:nvSpPr>
        <p:spPr>
          <a:xfrm>
            <a:off x="0" y="4305299"/>
            <a:ext cx="2705100" cy="1193800"/>
          </a:xfrm>
          <a:prstGeom prst="rect">
            <a:avLst/>
          </a:prstGeom>
          <a:solidFill>
            <a:schemeClr val="bg1">
              <a:lumMod val="95000"/>
            </a:schemeClr>
          </a:solidFill>
        </p:spPr>
        <p:txBody>
          <a:bodyPr anchor="ctr"/>
          <a:lstStyle>
            <a:lvl1pPr marL="0" indent="0" algn="ctr">
              <a:buNone/>
              <a:defRPr sz="1700" b="1">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algn="ctr"/>
            <a:r>
              <a:rPr lang="en-US">
                <a:solidFill>
                  <a:schemeClr val="bg2"/>
                </a:solidFill>
              </a:rPr>
              <a:t>N</a:t>
            </a:r>
            <a:r>
              <a:rPr lang="en-US" b="1">
                <a:solidFill>
                  <a:schemeClr val="bg2"/>
                </a:solidFill>
                <a:latin typeface="Montserrat" pitchFamily="2" charset="77"/>
              </a:rPr>
              <a:t>ame </a:t>
            </a:r>
            <a:r>
              <a:rPr lang="en-US" b="1" err="1">
                <a:solidFill>
                  <a:schemeClr val="bg2"/>
                </a:solidFill>
                <a:latin typeface="Montserrat" pitchFamily="2" charset="77"/>
              </a:rPr>
              <a:t>Lastname</a:t>
            </a:r>
            <a:br>
              <a:rPr lang="en-US">
                <a:latin typeface="Montserrat" pitchFamily="2" charset="77"/>
              </a:rPr>
            </a:br>
            <a:r>
              <a:rPr lang="en-US" sz="1600">
                <a:latin typeface="Montserrat" pitchFamily="2" charset="77"/>
              </a:rPr>
              <a:t>Title</a:t>
            </a:r>
          </a:p>
        </p:txBody>
      </p:sp>
      <p:sp>
        <p:nvSpPr>
          <p:cNvPr id="13" name="Picture Placeholder 4">
            <a:extLst>
              <a:ext uri="{FF2B5EF4-FFF2-40B4-BE49-F238E27FC236}">
                <a16:creationId xmlns:a16="http://schemas.microsoft.com/office/drawing/2014/main" id="{D3EBFE46-BCEC-594C-8765-4EC7200A6ED0}"/>
              </a:ext>
            </a:extLst>
          </p:cNvPr>
          <p:cNvSpPr>
            <a:spLocks noGrp="1"/>
          </p:cNvSpPr>
          <p:nvPr>
            <p:ph type="pic" sz="quarter" idx="13" hasCustomPrompt="1"/>
          </p:nvPr>
        </p:nvSpPr>
        <p:spPr>
          <a:xfrm>
            <a:off x="3048000" y="1600199"/>
            <a:ext cx="2705100" cy="2705100"/>
          </a:xfrm>
          <a:prstGeom prst="rect">
            <a:avLst/>
          </a:prstGeom>
        </p:spPr>
        <p:txBody>
          <a:bodyPr anchor="ctr"/>
          <a:lstStyle>
            <a:lvl1pPr marL="0" indent="0" algn="ctr">
              <a:buNone/>
              <a:defRPr sz="1800">
                <a:latin typeface="Montserrat" pitchFamily="2" charset="77"/>
              </a:defRPr>
            </a:lvl1pPr>
          </a:lstStyle>
          <a:p>
            <a:r>
              <a:rPr lang="en-US" sz="1800"/>
              <a:t>Add bio photo here</a:t>
            </a:r>
            <a:endParaRPr lang="en-US"/>
          </a:p>
        </p:txBody>
      </p:sp>
      <p:sp>
        <p:nvSpPr>
          <p:cNvPr id="14" name="Text Placeholder 6">
            <a:extLst>
              <a:ext uri="{FF2B5EF4-FFF2-40B4-BE49-F238E27FC236}">
                <a16:creationId xmlns:a16="http://schemas.microsoft.com/office/drawing/2014/main" id="{49BA1C0E-4367-514B-BA98-4D56CDD77834}"/>
              </a:ext>
            </a:extLst>
          </p:cNvPr>
          <p:cNvSpPr>
            <a:spLocks noGrp="1"/>
          </p:cNvSpPr>
          <p:nvPr>
            <p:ph type="body" sz="quarter" idx="14" hasCustomPrompt="1"/>
          </p:nvPr>
        </p:nvSpPr>
        <p:spPr>
          <a:xfrm>
            <a:off x="3048000" y="4305299"/>
            <a:ext cx="2705100" cy="1193800"/>
          </a:xfrm>
          <a:prstGeom prst="rect">
            <a:avLst/>
          </a:prstGeom>
          <a:solidFill>
            <a:schemeClr val="bg1">
              <a:lumMod val="95000"/>
            </a:schemeClr>
          </a:solidFill>
        </p:spPr>
        <p:txBody>
          <a:bodyPr anchor="ctr"/>
          <a:lstStyle>
            <a:lvl1pPr marL="0" indent="0" algn="ctr">
              <a:buNone/>
              <a:defRPr sz="1700" b="1">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algn="ctr"/>
            <a:r>
              <a:rPr lang="en-US">
                <a:solidFill>
                  <a:schemeClr val="bg2"/>
                </a:solidFill>
              </a:rPr>
              <a:t>N</a:t>
            </a:r>
            <a:r>
              <a:rPr lang="en-US" b="1">
                <a:solidFill>
                  <a:schemeClr val="bg2"/>
                </a:solidFill>
                <a:latin typeface="Montserrat" pitchFamily="2" charset="77"/>
              </a:rPr>
              <a:t>ame </a:t>
            </a:r>
            <a:r>
              <a:rPr lang="en-US" b="1" err="1">
                <a:solidFill>
                  <a:schemeClr val="bg2"/>
                </a:solidFill>
                <a:latin typeface="Montserrat" pitchFamily="2" charset="77"/>
              </a:rPr>
              <a:t>Lastname</a:t>
            </a:r>
            <a:br>
              <a:rPr lang="en-US">
                <a:latin typeface="Montserrat" pitchFamily="2" charset="77"/>
              </a:rPr>
            </a:br>
            <a:r>
              <a:rPr lang="en-US" sz="1600">
                <a:latin typeface="Montserrat" pitchFamily="2" charset="77"/>
              </a:rPr>
              <a:t>Title</a:t>
            </a:r>
          </a:p>
        </p:txBody>
      </p:sp>
      <p:sp>
        <p:nvSpPr>
          <p:cNvPr id="24" name="Picture Placeholder 4">
            <a:extLst>
              <a:ext uri="{FF2B5EF4-FFF2-40B4-BE49-F238E27FC236}">
                <a16:creationId xmlns:a16="http://schemas.microsoft.com/office/drawing/2014/main" id="{9804080F-7A3E-E24C-BE71-D7261DF0186A}"/>
              </a:ext>
            </a:extLst>
          </p:cNvPr>
          <p:cNvSpPr>
            <a:spLocks noGrp="1"/>
          </p:cNvSpPr>
          <p:nvPr>
            <p:ph type="pic" sz="quarter" idx="15" hasCustomPrompt="1"/>
          </p:nvPr>
        </p:nvSpPr>
        <p:spPr>
          <a:xfrm>
            <a:off x="6096000" y="1600199"/>
            <a:ext cx="2705100" cy="2705100"/>
          </a:xfrm>
          <a:prstGeom prst="rect">
            <a:avLst/>
          </a:prstGeom>
        </p:spPr>
        <p:txBody>
          <a:bodyPr anchor="ctr"/>
          <a:lstStyle>
            <a:lvl1pPr marL="0" indent="0" algn="ctr">
              <a:buNone/>
              <a:defRPr sz="1800">
                <a:latin typeface="Montserrat" pitchFamily="2" charset="77"/>
              </a:defRPr>
            </a:lvl1pPr>
          </a:lstStyle>
          <a:p>
            <a:r>
              <a:rPr lang="en-US" sz="1800"/>
              <a:t>Add bio photo here</a:t>
            </a:r>
            <a:endParaRPr lang="en-US"/>
          </a:p>
        </p:txBody>
      </p:sp>
      <p:sp>
        <p:nvSpPr>
          <p:cNvPr id="25" name="Text Placeholder 6">
            <a:extLst>
              <a:ext uri="{FF2B5EF4-FFF2-40B4-BE49-F238E27FC236}">
                <a16:creationId xmlns:a16="http://schemas.microsoft.com/office/drawing/2014/main" id="{4284E2D8-FC5D-9E42-B629-C031F126C3FD}"/>
              </a:ext>
            </a:extLst>
          </p:cNvPr>
          <p:cNvSpPr>
            <a:spLocks noGrp="1"/>
          </p:cNvSpPr>
          <p:nvPr>
            <p:ph type="body" sz="quarter" idx="16" hasCustomPrompt="1"/>
          </p:nvPr>
        </p:nvSpPr>
        <p:spPr>
          <a:xfrm>
            <a:off x="6096000" y="4305299"/>
            <a:ext cx="2705100" cy="1193800"/>
          </a:xfrm>
          <a:prstGeom prst="rect">
            <a:avLst/>
          </a:prstGeom>
          <a:solidFill>
            <a:schemeClr val="bg1">
              <a:lumMod val="95000"/>
            </a:schemeClr>
          </a:solidFill>
        </p:spPr>
        <p:txBody>
          <a:bodyPr anchor="ctr"/>
          <a:lstStyle>
            <a:lvl1pPr marL="0" indent="0" algn="ctr">
              <a:buNone/>
              <a:defRPr sz="1700" b="1">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algn="ctr"/>
            <a:r>
              <a:rPr lang="en-US">
                <a:solidFill>
                  <a:schemeClr val="bg2"/>
                </a:solidFill>
              </a:rPr>
              <a:t>N</a:t>
            </a:r>
            <a:r>
              <a:rPr lang="en-US" b="1">
                <a:solidFill>
                  <a:schemeClr val="bg2"/>
                </a:solidFill>
                <a:latin typeface="Montserrat" pitchFamily="2" charset="77"/>
              </a:rPr>
              <a:t>ame </a:t>
            </a:r>
            <a:r>
              <a:rPr lang="en-US" b="1" err="1">
                <a:solidFill>
                  <a:schemeClr val="bg2"/>
                </a:solidFill>
                <a:latin typeface="Montserrat" pitchFamily="2" charset="77"/>
              </a:rPr>
              <a:t>Lastname</a:t>
            </a:r>
            <a:br>
              <a:rPr lang="en-US">
                <a:latin typeface="Montserrat" pitchFamily="2" charset="77"/>
              </a:rPr>
            </a:br>
            <a:r>
              <a:rPr lang="en-US" sz="1600">
                <a:latin typeface="Montserrat" pitchFamily="2" charset="77"/>
              </a:rPr>
              <a:t>Title</a:t>
            </a:r>
          </a:p>
        </p:txBody>
      </p:sp>
      <p:sp>
        <p:nvSpPr>
          <p:cNvPr id="26" name="Picture Placeholder 4">
            <a:extLst>
              <a:ext uri="{FF2B5EF4-FFF2-40B4-BE49-F238E27FC236}">
                <a16:creationId xmlns:a16="http://schemas.microsoft.com/office/drawing/2014/main" id="{C873B528-66BF-0A46-B21E-63ED07823D3B}"/>
              </a:ext>
            </a:extLst>
          </p:cNvPr>
          <p:cNvSpPr>
            <a:spLocks noGrp="1"/>
          </p:cNvSpPr>
          <p:nvPr>
            <p:ph type="pic" sz="quarter" idx="17" hasCustomPrompt="1"/>
          </p:nvPr>
        </p:nvSpPr>
        <p:spPr>
          <a:xfrm>
            <a:off x="9144000" y="1600199"/>
            <a:ext cx="2705100" cy="2705100"/>
          </a:xfrm>
          <a:prstGeom prst="rect">
            <a:avLst/>
          </a:prstGeom>
        </p:spPr>
        <p:txBody>
          <a:bodyPr anchor="ctr"/>
          <a:lstStyle>
            <a:lvl1pPr marL="0" indent="0" algn="ctr">
              <a:buNone/>
              <a:defRPr sz="1800">
                <a:latin typeface="Montserrat" pitchFamily="2" charset="77"/>
              </a:defRPr>
            </a:lvl1pPr>
          </a:lstStyle>
          <a:p>
            <a:r>
              <a:rPr lang="en-US" sz="1800"/>
              <a:t>Add bio photo here</a:t>
            </a:r>
            <a:endParaRPr lang="en-US"/>
          </a:p>
        </p:txBody>
      </p:sp>
      <p:sp>
        <p:nvSpPr>
          <p:cNvPr id="27" name="Text Placeholder 6">
            <a:extLst>
              <a:ext uri="{FF2B5EF4-FFF2-40B4-BE49-F238E27FC236}">
                <a16:creationId xmlns:a16="http://schemas.microsoft.com/office/drawing/2014/main" id="{269CC17A-75EB-7E4D-A0B4-D2BA414B17B1}"/>
              </a:ext>
            </a:extLst>
          </p:cNvPr>
          <p:cNvSpPr>
            <a:spLocks noGrp="1"/>
          </p:cNvSpPr>
          <p:nvPr>
            <p:ph type="body" sz="quarter" idx="18" hasCustomPrompt="1"/>
          </p:nvPr>
        </p:nvSpPr>
        <p:spPr>
          <a:xfrm>
            <a:off x="9144000" y="4305299"/>
            <a:ext cx="2705100" cy="1193800"/>
          </a:xfrm>
          <a:prstGeom prst="rect">
            <a:avLst/>
          </a:prstGeom>
          <a:solidFill>
            <a:schemeClr val="bg1">
              <a:lumMod val="95000"/>
            </a:schemeClr>
          </a:solidFill>
        </p:spPr>
        <p:txBody>
          <a:bodyPr anchor="ctr"/>
          <a:lstStyle>
            <a:lvl1pPr marL="0" indent="0" algn="ctr">
              <a:buNone/>
              <a:defRPr sz="1700" b="1">
                <a:latin typeface="Montserrat"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algn="ctr"/>
            <a:r>
              <a:rPr lang="en-US">
                <a:solidFill>
                  <a:schemeClr val="bg2"/>
                </a:solidFill>
              </a:rPr>
              <a:t>N</a:t>
            </a:r>
            <a:r>
              <a:rPr lang="en-US" b="1">
                <a:solidFill>
                  <a:schemeClr val="bg2"/>
                </a:solidFill>
                <a:latin typeface="Montserrat" pitchFamily="2" charset="77"/>
              </a:rPr>
              <a:t>ame </a:t>
            </a:r>
            <a:r>
              <a:rPr lang="en-US" b="1" err="1">
                <a:solidFill>
                  <a:schemeClr val="bg2"/>
                </a:solidFill>
                <a:latin typeface="Montserrat" pitchFamily="2" charset="77"/>
              </a:rPr>
              <a:t>Lastname</a:t>
            </a:r>
            <a:br>
              <a:rPr lang="en-US">
                <a:latin typeface="Montserrat" pitchFamily="2" charset="77"/>
              </a:rPr>
            </a:br>
            <a:r>
              <a:rPr lang="en-US" sz="1600">
                <a:latin typeface="Montserrat" pitchFamily="2" charset="77"/>
              </a:rPr>
              <a:t>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Agenda or Contents - P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7657C-55A9-6918-0EC4-B23309DD8732}"/>
              </a:ext>
            </a:extLst>
          </p:cNvPr>
          <p:cNvSpPr/>
          <p:nvPr/>
        </p:nvSpPr>
        <p:spPr>
          <a:xfrm>
            <a:off x="0" y="0"/>
            <a:ext cx="12293600" cy="6057900"/>
          </a:xfrm>
          <a:prstGeom prst="rect">
            <a:avLst/>
          </a:prstGeom>
          <a:solidFill>
            <a:srgbClr val="0040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42900" y="2266236"/>
            <a:ext cx="11308742" cy="1437576"/>
          </a:xfrm>
        </p:spPr>
        <p:txBody>
          <a:bodyPr>
            <a:noAutofit/>
          </a:bodyPr>
          <a:lstStyle>
            <a:lvl1pPr>
              <a:defRPr sz="8800" baseline="0">
                <a:solidFill>
                  <a:schemeClr val="bg1"/>
                </a:solidFill>
              </a:defRPr>
            </a:lvl1pPr>
          </a:lstStyle>
          <a:p>
            <a:r>
              <a:rPr lang="en-US"/>
              <a:t>Agenda</a:t>
            </a:r>
          </a:p>
        </p:txBody>
      </p:sp>
      <p:sp>
        <p:nvSpPr>
          <p:cNvPr id="6" name="Text Placeholder 5">
            <a:extLst>
              <a:ext uri="{FF2B5EF4-FFF2-40B4-BE49-F238E27FC236}">
                <a16:creationId xmlns:a16="http://schemas.microsoft.com/office/drawing/2014/main" id="{2F9A52F5-A9CA-C032-22EB-BD4929B7E63B}"/>
              </a:ext>
            </a:extLst>
          </p:cNvPr>
          <p:cNvSpPr>
            <a:spLocks noGrp="1"/>
          </p:cNvSpPr>
          <p:nvPr>
            <p:ph type="body" sz="quarter" idx="21" hasCustomPrompt="1"/>
          </p:nvPr>
        </p:nvSpPr>
        <p:spPr>
          <a:xfrm>
            <a:off x="6096000" y="139646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1</a:t>
            </a:r>
          </a:p>
        </p:txBody>
      </p:sp>
      <p:sp>
        <p:nvSpPr>
          <p:cNvPr id="8" name="Text Placeholder 5">
            <a:extLst>
              <a:ext uri="{FF2B5EF4-FFF2-40B4-BE49-F238E27FC236}">
                <a16:creationId xmlns:a16="http://schemas.microsoft.com/office/drawing/2014/main" id="{6D7E17EA-BCD1-1918-AA0B-4A91D1873FCE}"/>
              </a:ext>
            </a:extLst>
          </p:cNvPr>
          <p:cNvSpPr>
            <a:spLocks noGrp="1"/>
          </p:cNvSpPr>
          <p:nvPr>
            <p:ph type="body" sz="quarter" idx="22" hasCustomPrompt="1"/>
          </p:nvPr>
        </p:nvSpPr>
        <p:spPr>
          <a:xfrm>
            <a:off x="6096000" y="223662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2</a:t>
            </a:r>
          </a:p>
        </p:txBody>
      </p:sp>
      <p:sp>
        <p:nvSpPr>
          <p:cNvPr id="9" name="Text Placeholder 5">
            <a:extLst>
              <a:ext uri="{FF2B5EF4-FFF2-40B4-BE49-F238E27FC236}">
                <a16:creationId xmlns:a16="http://schemas.microsoft.com/office/drawing/2014/main" id="{253E9488-FC86-7B70-F7E3-A48205BC15C3}"/>
              </a:ext>
            </a:extLst>
          </p:cNvPr>
          <p:cNvSpPr>
            <a:spLocks noGrp="1"/>
          </p:cNvSpPr>
          <p:nvPr>
            <p:ph type="body" sz="quarter" idx="23" hasCustomPrompt="1"/>
          </p:nvPr>
        </p:nvSpPr>
        <p:spPr>
          <a:xfrm>
            <a:off x="6096000" y="308151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3</a:t>
            </a:r>
          </a:p>
        </p:txBody>
      </p:sp>
      <p:sp>
        <p:nvSpPr>
          <p:cNvPr id="10" name="Text Placeholder 5">
            <a:extLst>
              <a:ext uri="{FF2B5EF4-FFF2-40B4-BE49-F238E27FC236}">
                <a16:creationId xmlns:a16="http://schemas.microsoft.com/office/drawing/2014/main" id="{85F9F7E3-D1AD-16FA-BE1C-58E0A6D9AD0D}"/>
              </a:ext>
            </a:extLst>
          </p:cNvPr>
          <p:cNvSpPr>
            <a:spLocks noGrp="1"/>
          </p:cNvSpPr>
          <p:nvPr>
            <p:ph type="body" sz="quarter" idx="24" hasCustomPrompt="1"/>
          </p:nvPr>
        </p:nvSpPr>
        <p:spPr>
          <a:xfrm>
            <a:off x="6096000" y="392167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4</a:t>
            </a:r>
          </a:p>
        </p:txBody>
      </p:sp>
      <p:sp>
        <p:nvSpPr>
          <p:cNvPr id="12" name="Text Placeholder 11">
            <a:extLst>
              <a:ext uri="{FF2B5EF4-FFF2-40B4-BE49-F238E27FC236}">
                <a16:creationId xmlns:a16="http://schemas.microsoft.com/office/drawing/2014/main" id="{1F1C31DB-1B14-9A99-D9DD-239F17F7A68B}"/>
              </a:ext>
            </a:extLst>
          </p:cNvPr>
          <p:cNvSpPr>
            <a:spLocks noGrp="1"/>
          </p:cNvSpPr>
          <p:nvPr>
            <p:ph type="body" sz="quarter" idx="25" hasCustomPrompt="1"/>
          </p:nvPr>
        </p:nvSpPr>
        <p:spPr>
          <a:xfrm>
            <a:off x="6704164" y="1687512"/>
            <a:ext cx="4216400" cy="3457575"/>
          </a:xfrm>
          <a:prstGeom prst="rect">
            <a:avLst/>
          </a:prstGeom>
        </p:spPr>
        <p:txBody>
          <a:bodyPr/>
          <a:lstStyle>
            <a:lvl1pPr marL="0" indent="0">
              <a:lnSpc>
                <a:spcPct val="100000"/>
              </a:lnSpc>
              <a:buNone/>
              <a:defRPr sz="1800">
                <a:solidFill>
                  <a:schemeClr val="bg1"/>
                </a:solidFill>
                <a:latin typeface="Montserrat" pitchFamily="2" charset="77"/>
              </a:defRPr>
            </a:lvl1pPr>
            <a:lvl2pPr marL="457200" indent="0">
              <a:buNone/>
              <a:defRPr sz="1800">
                <a:solidFill>
                  <a:schemeClr val="bg1"/>
                </a:solidFill>
                <a:latin typeface="Montserrat" pitchFamily="2" charset="77"/>
              </a:defRPr>
            </a:lvl2pPr>
            <a:lvl3pPr marL="914400" indent="0">
              <a:buNone/>
              <a:defRPr sz="1800">
                <a:solidFill>
                  <a:schemeClr val="bg1"/>
                </a:solidFill>
                <a:latin typeface="Montserrat" pitchFamily="2" charset="77"/>
              </a:defRPr>
            </a:lvl3pPr>
            <a:lvl4pPr marL="1371600" indent="0">
              <a:buNone/>
              <a:defRPr sz="1800">
                <a:solidFill>
                  <a:schemeClr val="bg1"/>
                </a:solidFill>
                <a:latin typeface="Montserrat" pitchFamily="2" charset="77"/>
              </a:defRPr>
            </a:lvl4pPr>
            <a:lvl5pPr marL="1828800" indent="0">
              <a:buNone/>
              <a:defRPr sz="1800">
                <a:solidFill>
                  <a:schemeClr val="bg1"/>
                </a:solidFill>
                <a:latin typeface="Montserrat" pitchFamily="2" charset="77"/>
              </a:defRPr>
            </a:lvl5pPr>
          </a:lstStyle>
          <a:p>
            <a:pPr lvl="0"/>
            <a:r>
              <a:rPr lang="en-US"/>
              <a:t>ABOUT GSG</a:t>
            </a:r>
          </a:p>
          <a:p>
            <a:pPr lvl="0"/>
            <a:endParaRPr lang="en-US"/>
          </a:p>
          <a:p>
            <a:pPr lvl="0"/>
            <a:r>
              <a:rPr lang="en-US"/>
              <a:t>HOW WE SEE IT</a:t>
            </a:r>
          </a:p>
          <a:p>
            <a:pPr lvl="0"/>
            <a:endParaRPr lang="en-US"/>
          </a:p>
          <a:p>
            <a:pPr lvl="0"/>
            <a:r>
              <a:rPr lang="en-US"/>
              <a:t>OUR CAPABILITIES</a:t>
            </a:r>
          </a:p>
          <a:p>
            <a:pPr lvl="0"/>
            <a:endParaRPr lang="en-US"/>
          </a:p>
          <a:p>
            <a:pPr lvl="0"/>
            <a:r>
              <a:rPr lang="en-US"/>
              <a:t>OUR EXPERIENCE</a:t>
            </a:r>
          </a:p>
        </p:txBody>
      </p:sp>
      <p:sp>
        <p:nvSpPr>
          <p:cNvPr id="3" name="Rectangle 2">
            <a:extLst>
              <a:ext uri="{FF2B5EF4-FFF2-40B4-BE49-F238E27FC236}">
                <a16:creationId xmlns:a16="http://schemas.microsoft.com/office/drawing/2014/main" id="{B0A4417E-0280-4A1B-597B-4D2D8C8D3C3B}"/>
              </a:ext>
            </a:extLst>
          </p:cNvPr>
          <p:cNvSpPr/>
          <p:nvPr/>
        </p:nvSpPr>
        <p:spPr>
          <a:xfrm>
            <a:off x="0" y="0"/>
            <a:ext cx="12293600" cy="6057900"/>
          </a:xfrm>
          <a:prstGeom prst="rect">
            <a:avLst/>
          </a:prstGeom>
          <a:solidFill>
            <a:srgbClr val="0040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BC2B86DB-5565-6DBA-117E-DE4A7F647F5B}"/>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122715576"/>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 and A - Custom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32EBE-01AB-834C-BCA3-205DD6AAAE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3901531" cy="7840902"/>
          </a:xfrm>
          <a:prstGeom prst="rect">
            <a:avLst/>
          </a:prstGeom>
        </p:spPr>
      </p:pic>
      <p:sp>
        <p:nvSpPr>
          <p:cNvPr id="7" name="Title 1">
            <a:extLst>
              <a:ext uri="{FF2B5EF4-FFF2-40B4-BE49-F238E27FC236}">
                <a16:creationId xmlns:a16="http://schemas.microsoft.com/office/drawing/2014/main" id="{B3E4C40B-1D89-324F-8330-BAC946129DFD}"/>
              </a:ext>
            </a:extLst>
          </p:cNvPr>
          <p:cNvSpPr>
            <a:spLocks noGrp="1"/>
          </p:cNvSpPr>
          <p:nvPr>
            <p:ph type="title" hasCustomPrompt="1"/>
          </p:nvPr>
        </p:nvSpPr>
        <p:spPr>
          <a:xfrm>
            <a:off x="341524" y="2715626"/>
            <a:ext cx="6229758" cy="1119774"/>
          </a:xfrm>
        </p:spPr>
        <p:txBody>
          <a:bodyPr>
            <a:noAutofit/>
          </a:bodyPr>
          <a:lstStyle>
            <a:lvl1pPr>
              <a:defRPr sz="7200" b="1" i="0">
                <a:solidFill>
                  <a:schemeClr val="bg1"/>
                </a:solidFill>
                <a:latin typeface="Montserrat SemiBold" pitchFamily="2" charset="77"/>
              </a:defRPr>
            </a:lvl1pPr>
          </a:lstStyle>
          <a:p>
            <a:r>
              <a:rPr lang="en-US"/>
              <a:t>Questions?</a:t>
            </a:r>
          </a:p>
        </p:txBody>
      </p:sp>
      <p:grpSp>
        <p:nvGrpSpPr>
          <p:cNvPr id="8" name="Group 7">
            <a:extLst>
              <a:ext uri="{FF2B5EF4-FFF2-40B4-BE49-F238E27FC236}">
                <a16:creationId xmlns:a16="http://schemas.microsoft.com/office/drawing/2014/main" id="{4794F52A-289F-C145-8A27-ADCEB2239A09}"/>
              </a:ext>
            </a:extLst>
          </p:cNvPr>
          <p:cNvGrpSpPr/>
          <p:nvPr userDrawn="1"/>
        </p:nvGrpSpPr>
        <p:grpSpPr>
          <a:xfrm>
            <a:off x="350278" y="6131250"/>
            <a:ext cx="11486238" cy="415498"/>
            <a:chOff x="350278" y="5152744"/>
            <a:chExt cx="11486238" cy="415498"/>
          </a:xfrm>
        </p:grpSpPr>
        <p:sp>
          <p:nvSpPr>
            <p:cNvPr id="9" name="TextBox 8">
              <a:extLst>
                <a:ext uri="{FF2B5EF4-FFF2-40B4-BE49-F238E27FC236}">
                  <a16:creationId xmlns:a16="http://schemas.microsoft.com/office/drawing/2014/main" id="{178EA399-C5A8-A04C-84A5-3D29C3B577CC}"/>
                </a:ext>
              </a:extLst>
            </p:cNvPr>
            <p:cNvSpPr txBox="1"/>
            <p:nvPr/>
          </p:nvSpPr>
          <p:spPr>
            <a:xfrm>
              <a:off x="2334894" y="5152744"/>
              <a:ext cx="2534854" cy="415498"/>
            </a:xfrm>
            <a:prstGeom prst="rect">
              <a:avLst/>
            </a:prstGeom>
            <a:noFill/>
          </p:spPr>
          <p:txBody>
            <a:bodyPr wrap="square" rtlCol="0">
              <a:spAutoFit/>
            </a:bodyPr>
            <a:lstStyle/>
            <a:p>
              <a:pPr algn="ctr"/>
              <a:r>
                <a:rPr lang="en-US" sz="2100" b="1">
                  <a:solidFill>
                    <a:schemeClr val="bg1"/>
                  </a:solidFill>
                </a:rPr>
                <a:t>Washington, DC</a:t>
              </a:r>
            </a:p>
          </p:txBody>
        </p:sp>
        <p:sp>
          <p:nvSpPr>
            <p:cNvPr id="10" name="TextBox 9">
              <a:extLst>
                <a:ext uri="{FF2B5EF4-FFF2-40B4-BE49-F238E27FC236}">
                  <a16:creationId xmlns:a16="http://schemas.microsoft.com/office/drawing/2014/main" id="{B7643489-C71B-DB49-A913-00467452A296}"/>
                </a:ext>
              </a:extLst>
            </p:cNvPr>
            <p:cNvSpPr txBox="1"/>
            <p:nvPr/>
          </p:nvSpPr>
          <p:spPr>
            <a:xfrm>
              <a:off x="350278" y="5152744"/>
              <a:ext cx="1552263" cy="415498"/>
            </a:xfrm>
            <a:prstGeom prst="rect">
              <a:avLst/>
            </a:prstGeom>
            <a:noFill/>
          </p:spPr>
          <p:txBody>
            <a:bodyPr wrap="square" rtlCol="0">
              <a:spAutoFit/>
            </a:bodyPr>
            <a:lstStyle/>
            <a:p>
              <a:pPr algn="ctr"/>
              <a:r>
                <a:rPr lang="en-US" sz="2100" b="1">
                  <a:solidFill>
                    <a:schemeClr val="bg1"/>
                  </a:solidFill>
                </a:rPr>
                <a:t>New York</a:t>
              </a:r>
            </a:p>
          </p:txBody>
        </p:sp>
        <p:sp>
          <p:nvSpPr>
            <p:cNvPr id="11" name="TextBox 10">
              <a:extLst>
                <a:ext uri="{FF2B5EF4-FFF2-40B4-BE49-F238E27FC236}">
                  <a16:creationId xmlns:a16="http://schemas.microsoft.com/office/drawing/2014/main" id="{FF3FBBCE-E742-2E4A-B79B-EC4FE01CE1ED}"/>
                </a:ext>
              </a:extLst>
            </p:cNvPr>
            <p:cNvSpPr txBox="1"/>
            <p:nvPr/>
          </p:nvSpPr>
          <p:spPr>
            <a:xfrm>
              <a:off x="5302101" y="5152744"/>
              <a:ext cx="1415798" cy="415498"/>
            </a:xfrm>
            <a:prstGeom prst="rect">
              <a:avLst/>
            </a:prstGeom>
            <a:noFill/>
          </p:spPr>
          <p:txBody>
            <a:bodyPr wrap="square" rtlCol="0">
              <a:spAutoFit/>
            </a:bodyPr>
            <a:lstStyle/>
            <a:p>
              <a:pPr algn="ctr"/>
              <a:r>
                <a:rPr lang="en-US" sz="2100" b="1">
                  <a:solidFill>
                    <a:schemeClr val="bg1"/>
                  </a:solidFill>
                </a:rPr>
                <a:t>Hartford</a:t>
              </a:r>
            </a:p>
          </p:txBody>
        </p:sp>
        <p:sp>
          <p:nvSpPr>
            <p:cNvPr id="12" name="TextBox 11">
              <a:extLst>
                <a:ext uri="{FF2B5EF4-FFF2-40B4-BE49-F238E27FC236}">
                  <a16:creationId xmlns:a16="http://schemas.microsoft.com/office/drawing/2014/main" id="{7CD66428-F952-F742-91FD-AB6CF76D594B}"/>
                </a:ext>
              </a:extLst>
            </p:cNvPr>
            <p:cNvSpPr txBox="1"/>
            <p:nvPr/>
          </p:nvSpPr>
          <p:spPr>
            <a:xfrm>
              <a:off x="7150252" y="5152744"/>
              <a:ext cx="1393991" cy="415498"/>
            </a:xfrm>
            <a:prstGeom prst="rect">
              <a:avLst/>
            </a:prstGeom>
            <a:noFill/>
          </p:spPr>
          <p:txBody>
            <a:bodyPr wrap="square" rtlCol="0">
              <a:spAutoFit/>
            </a:bodyPr>
            <a:lstStyle/>
            <a:p>
              <a:pPr algn="ctr"/>
              <a:r>
                <a:rPr lang="en-US" sz="2100" b="1">
                  <a:solidFill>
                    <a:schemeClr val="bg1"/>
                  </a:solidFill>
                </a:rPr>
                <a:t>Chicago</a:t>
              </a:r>
            </a:p>
          </p:txBody>
        </p:sp>
        <p:sp>
          <p:nvSpPr>
            <p:cNvPr id="13" name="TextBox 12">
              <a:extLst>
                <a:ext uri="{FF2B5EF4-FFF2-40B4-BE49-F238E27FC236}">
                  <a16:creationId xmlns:a16="http://schemas.microsoft.com/office/drawing/2014/main" id="{2A94B2B7-3CB6-2D46-A64B-C79B2B2F0271}"/>
                </a:ext>
              </a:extLst>
            </p:cNvPr>
            <p:cNvSpPr txBox="1"/>
            <p:nvPr/>
          </p:nvSpPr>
          <p:spPr>
            <a:xfrm>
              <a:off x="8976596" y="5152744"/>
              <a:ext cx="1224638" cy="415498"/>
            </a:xfrm>
            <a:prstGeom prst="rect">
              <a:avLst/>
            </a:prstGeom>
            <a:noFill/>
          </p:spPr>
          <p:txBody>
            <a:bodyPr wrap="square" rtlCol="0">
              <a:spAutoFit/>
            </a:bodyPr>
            <a:lstStyle/>
            <a:p>
              <a:pPr algn="ctr"/>
              <a:r>
                <a:rPr lang="en-US" sz="2100" b="1">
                  <a:solidFill>
                    <a:schemeClr val="bg1"/>
                  </a:solidFill>
                </a:rPr>
                <a:t>Denver</a:t>
              </a:r>
            </a:p>
          </p:txBody>
        </p:sp>
        <p:sp>
          <p:nvSpPr>
            <p:cNvPr id="14" name="TextBox 13">
              <a:extLst>
                <a:ext uri="{FF2B5EF4-FFF2-40B4-BE49-F238E27FC236}">
                  <a16:creationId xmlns:a16="http://schemas.microsoft.com/office/drawing/2014/main" id="{C6746D3E-605C-E44A-87DA-0C488C97E7D8}"/>
                </a:ext>
              </a:extLst>
            </p:cNvPr>
            <p:cNvSpPr txBox="1"/>
            <p:nvPr/>
          </p:nvSpPr>
          <p:spPr>
            <a:xfrm>
              <a:off x="10633587" y="5152744"/>
              <a:ext cx="1202929" cy="415498"/>
            </a:xfrm>
            <a:prstGeom prst="rect">
              <a:avLst/>
            </a:prstGeom>
            <a:noFill/>
          </p:spPr>
          <p:txBody>
            <a:bodyPr wrap="square" rtlCol="0">
              <a:spAutoFit/>
            </a:bodyPr>
            <a:lstStyle/>
            <a:p>
              <a:pPr algn="ctr"/>
              <a:r>
                <a:rPr lang="en-US" sz="2100" b="1">
                  <a:solidFill>
                    <a:schemeClr val="bg1"/>
                  </a:solidFill>
                </a:rPr>
                <a:t>Seattle</a:t>
              </a: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Slide with 1 subtitl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8803651F-BDD5-B14A-A630-31763F26B071}"/>
              </a:ext>
            </a:extLst>
          </p:cNvPr>
          <p:cNvSpPr>
            <a:spLocks noGrp="1"/>
          </p:cNvSpPr>
          <p:nvPr>
            <p:ph type="title" hasCustomPrompt="1"/>
          </p:nvPr>
        </p:nvSpPr>
        <p:spPr>
          <a:xfrm>
            <a:off x="342900" y="342900"/>
            <a:ext cx="11507161" cy="737755"/>
          </a:xfrm>
          <a:prstGeom prst="rect">
            <a:avLst/>
          </a:prstGeom>
        </p:spPr>
        <p:txBody>
          <a:bodyPr vert="horz" lIns="0" tIns="45720" rIns="91440" bIns="45720" rtlCol="0" anchor="t">
            <a:normAutofit/>
          </a:bodyPr>
          <a:lstStyle>
            <a:lvl1pPr>
              <a:defRPr/>
            </a:lvl1pPr>
          </a:lstStyle>
          <a:p>
            <a:r>
              <a:rPr lang="en-US"/>
              <a:t>Title Slide – add slide title here on one or two lines</a:t>
            </a:r>
          </a:p>
        </p:txBody>
      </p:sp>
      <p:sp>
        <p:nvSpPr>
          <p:cNvPr id="7" name="Text Placeholder 13">
            <a:extLst>
              <a:ext uri="{FF2B5EF4-FFF2-40B4-BE49-F238E27FC236}">
                <a16:creationId xmlns:a16="http://schemas.microsoft.com/office/drawing/2014/main" id="{DF29751C-0227-C244-9B24-28D9A1006A13}"/>
              </a:ext>
            </a:extLst>
          </p:cNvPr>
          <p:cNvSpPr>
            <a:spLocks noGrp="1"/>
          </p:cNvSpPr>
          <p:nvPr>
            <p:ph type="body" sz="quarter" idx="16" hasCustomPrompt="1"/>
          </p:nvPr>
        </p:nvSpPr>
        <p:spPr>
          <a:xfrm>
            <a:off x="342900" y="1441450"/>
            <a:ext cx="11507161" cy="354013"/>
          </a:xfrm>
          <a:prstGeom prst="rect">
            <a:avLst/>
          </a:prstGeom>
        </p:spPr>
        <p:txBody>
          <a:bodyPr/>
          <a:lstStyle>
            <a:lvl1pPr marL="0" indent="0" algn="l">
              <a:buNone/>
              <a:defRPr sz="1800">
                <a:solidFill>
                  <a:schemeClr val="tx1"/>
                </a:solidFill>
                <a:latin typeface="Montserrat" pitchFamily="2" charset="77"/>
              </a:defRPr>
            </a:lvl1pPr>
          </a:lstStyle>
          <a:p>
            <a:pPr lvl="0"/>
            <a:r>
              <a:rPr lang="en-US"/>
              <a:t>Add subtitle here</a:t>
            </a:r>
          </a:p>
        </p:txBody>
      </p:sp>
    </p:spTree>
    <p:extLst>
      <p:ext uri="{BB962C8B-B14F-4D97-AF65-F5344CB8AC3E}">
        <p14:creationId xmlns:p14="http://schemas.microsoft.com/office/powerpoint/2010/main" val="39465207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166C51-346D-EC45-A4BD-38B050CA047D}"/>
              </a:ext>
            </a:extLst>
          </p:cNvPr>
          <p:cNvSpPr>
            <a:spLocks noGrp="1"/>
          </p:cNvSpPr>
          <p:nvPr>
            <p:ph type="ctrTitle" hasCustomPrompt="1"/>
          </p:nvPr>
        </p:nvSpPr>
        <p:spPr>
          <a:xfrm>
            <a:off x="342900" y="333829"/>
            <a:ext cx="11500233" cy="1028970"/>
          </a:xfrm>
        </p:spPr>
        <p:txBody>
          <a:bodyPr anchor="t">
            <a:normAutofit/>
          </a:bodyPr>
          <a:lstStyle>
            <a:lvl1pPr algn="l">
              <a:defRPr sz="2800" baseline="0"/>
            </a:lvl1pPr>
          </a:lstStyle>
          <a:p>
            <a:r>
              <a:rPr lang="en-US"/>
              <a:t>Title slide — add slide title here on one or two lines</a:t>
            </a:r>
          </a:p>
        </p:txBody>
      </p:sp>
    </p:spTree>
    <p:extLst>
      <p:ext uri="{BB962C8B-B14F-4D97-AF65-F5344CB8AC3E}">
        <p14:creationId xmlns:p14="http://schemas.microsoft.com/office/powerpoint/2010/main" val="221647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Agenda or Contents - Ste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7657C-55A9-6918-0EC4-B23309DD8732}"/>
              </a:ext>
            </a:extLst>
          </p:cNvPr>
          <p:cNvSpPr/>
          <p:nvPr/>
        </p:nvSpPr>
        <p:spPr>
          <a:xfrm>
            <a:off x="0" y="0"/>
            <a:ext cx="12293600" cy="6057900"/>
          </a:xfrm>
          <a:prstGeom prst="rect">
            <a:avLst/>
          </a:prstGeom>
          <a:solidFill>
            <a:srgbClr val="D9E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42900" y="2266236"/>
            <a:ext cx="11308742" cy="1437576"/>
          </a:xfrm>
        </p:spPr>
        <p:txBody>
          <a:bodyPr>
            <a:noAutofit/>
          </a:bodyPr>
          <a:lstStyle>
            <a:lvl1pPr>
              <a:defRPr sz="8800" baseline="0">
                <a:solidFill>
                  <a:srgbClr val="052260"/>
                </a:solidFill>
              </a:defRPr>
            </a:lvl1pPr>
          </a:lstStyle>
          <a:p>
            <a:r>
              <a:rPr lang="en-US"/>
              <a:t>Agenda</a:t>
            </a:r>
          </a:p>
        </p:txBody>
      </p:sp>
      <p:sp>
        <p:nvSpPr>
          <p:cNvPr id="6" name="Text Placeholder 5">
            <a:extLst>
              <a:ext uri="{FF2B5EF4-FFF2-40B4-BE49-F238E27FC236}">
                <a16:creationId xmlns:a16="http://schemas.microsoft.com/office/drawing/2014/main" id="{2F9A52F5-A9CA-C032-22EB-BD4929B7E63B}"/>
              </a:ext>
            </a:extLst>
          </p:cNvPr>
          <p:cNvSpPr>
            <a:spLocks noGrp="1"/>
          </p:cNvSpPr>
          <p:nvPr>
            <p:ph type="body" sz="quarter" idx="21" hasCustomPrompt="1"/>
          </p:nvPr>
        </p:nvSpPr>
        <p:spPr>
          <a:xfrm>
            <a:off x="6096000" y="139646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1</a:t>
            </a:r>
          </a:p>
        </p:txBody>
      </p:sp>
      <p:sp>
        <p:nvSpPr>
          <p:cNvPr id="8" name="Text Placeholder 5">
            <a:extLst>
              <a:ext uri="{FF2B5EF4-FFF2-40B4-BE49-F238E27FC236}">
                <a16:creationId xmlns:a16="http://schemas.microsoft.com/office/drawing/2014/main" id="{6D7E17EA-BCD1-1918-AA0B-4A91D1873FCE}"/>
              </a:ext>
            </a:extLst>
          </p:cNvPr>
          <p:cNvSpPr>
            <a:spLocks noGrp="1"/>
          </p:cNvSpPr>
          <p:nvPr>
            <p:ph type="body" sz="quarter" idx="22" hasCustomPrompt="1"/>
          </p:nvPr>
        </p:nvSpPr>
        <p:spPr>
          <a:xfrm>
            <a:off x="6096000" y="223662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2</a:t>
            </a:r>
          </a:p>
        </p:txBody>
      </p:sp>
      <p:sp>
        <p:nvSpPr>
          <p:cNvPr id="9" name="Text Placeholder 5">
            <a:extLst>
              <a:ext uri="{FF2B5EF4-FFF2-40B4-BE49-F238E27FC236}">
                <a16:creationId xmlns:a16="http://schemas.microsoft.com/office/drawing/2014/main" id="{253E9488-FC86-7B70-F7E3-A48205BC15C3}"/>
              </a:ext>
            </a:extLst>
          </p:cNvPr>
          <p:cNvSpPr>
            <a:spLocks noGrp="1"/>
          </p:cNvSpPr>
          <p:nvPr>
            <p:ph type="body" sz="quarter" idx="23" hasCustomPrompt="1"/>
          </p:nvPr>
        </p:nvSpPr>
        <p:spPr>
          <a:xfrm>
            <a:off x="6096000" y="3081512"/>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3</a:t>
            </a:r>
          </a:p>
        </p:txBody>
      </p:sp>
      <p:sp>
        <p:nvSpPr>
          <p:cNvPr id="10" name="Text Placeholder 5">
            <a:extLst>
              <a:ext uri="{FF2B5EF4-FFF2-40B4-BE49-F238E27FC236}">
                <a16:creationId xmlns:a16="http://schemas.microsoft.com/office/drawing/2014/main" id="{85F9F7E3-D1AD-16FA-BE1C-58E0A6D9AD0D}"/>
              </a:ext>
            </a:extLst>
          </p:cNvPr>
          <p:cNvSpPr>
            <a:spLocks noGrp="1"/>
          </p:cNvSpPr>
          <p:nvPr>
            <p:ph type="body" sz="quarter" idx="24" hasCustomPrompt="1"/>
          </p:nvPr>
        </p:nvSpPr>
        <p:spPr>
          <a:xfrm>
            <a:off x="6096000" y="3921676"/>
            <a:ext cx="1216329" cy="932436"/>
          </a:xfrm>
          <a:prstGeom prst="rect">
            <a:avLst/>
          </a:prstGeom>
        </p:spPr>
        <p:txBody>
          <a:bodyPr lIns="0"/>
          <a:lstStyle>
            <a:lvl1pPr marL="0" indent="0">
              <a:buNone/>
              <a:defRPr sz="6000" b="1">
                <a:solidFill>
                  <a:schemeClr val="bg2"/>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4</a:t>
            </a:r>
          </a:p>
        </p:txBody>
      </p:sp>
      <p:sp>
        <p:nvSpPr>
          <p:cNvPr id="12" name="Text Placeholder 11">
            <a:extLst>
              <a:ext uri="{FF2B5EF4-FFF2-40B4-BE49-F238E27FC236}">
                <a16:creationId xmlns:a16="http://schemas.microsoft.com/office/drawing/2014/main" id="{1F1C31DB-1B14-9A99-D9DD-239F17F7A68B}"/>
              </a:ext>
            </a:extLst>
          </p:cNvPr>
          <p:cNvSpPr>
            <a:spLocks noGrp="1"/>
          </p:cNvSpPr>
          <p:nvPr>
            <p:ph type="body" sz="quarter" idx="25" hasCustomPrompt="1"/>
          </p:nvPr>
        </p:nvSpPr>
        <p:spPr>
          <a:xfrm>
            <a:off x="6704164" y="1687512"/>
            <a:ext cx="4216400" cy="3457575"/>
          </a:xfrm>
          <a:prstGeom prst="rect">
            <a:avLst/>
          </a:prstGeom>
        </p:spPr>
        <p:txBody>
          <a:bodyPr/>
          <a:lstStyle>
            <a:lvl1pPr marL="0" indent="0">
              <a:lnSpc>
                <a:spcPct val="100000"/>
              </a:lnSpc>
              <a:buNone/>
              <a:defRPr sz="1800">
                <a:solidFill>
                  <a:srgbClr val="052260"/>
                </a:solidFill>
                <a:latin typeface="Montserrat" pitchFamily="2" charset="77"/>
              </a:defRPr>
            </a:lvl1pPr>
            <a:lvl2pPr marL="457200" indent="0">
              <a:buNone/>
              <a:defRPr sz="1800">
                <a:solidFill>
                  <a:schemeClr val="bg1"/>
                </a:solidFill>
                <a:latin typeface="Montserrat" pitchFamily="2" charset="77"/>
              </a:defRPr>
            </a:lvl2pPr>
            <a:lvl3pPr marL="914400" indent="0">
              <a:buNone/>
              <a:defRPr sz="1800">
                <a:solidFill>
                  <a:schemeClr val="bg1"/>
                </a:solidFill>
                <a:latin typeface="Montserrat" pitchFamily="2" charset="77"/>
              </a:defRPr>
            </a:lvl3pPr>
            <a:lvl4pPr marL="1371600" indent="0">
              <a:buNone/>
              <a:defRPr sz="1800">
                <a:solidFill>
                  <a:schemeClr val="bg1"/>
                </a:solidFill>
                <a:latin typeface="Montserrat" pitchFamily="2" charset="77"/>
              </a:defRPr>
            </a:lvl4pPr>
            <a:lvl5pPr marL="1828800" indent="0">
              <a:buNone/>
              <a:defRPr sz="1800">
                <a:solidFill>
                  <a:schemeClr val="bg1"/>
                </a:solidFill>
                <a:latin typeface="Montserrat" pitchFamily="2" charset="77"/>
              </a:defRPr>
            </a:lvl5pPr>
          </a:lstStyle>
          <a:p>
            <a:pPr lvl="0"/>
            <a:r>
              <a:rPr lang="en-US"/>
              <a:t>ABOUT GSG</a:t>
            </a:r>
          </a:p>
          <a:p>
            <a:pPr lvl="0"/>
            <a:endParaRPr lang="en-US"/>
          </a:p>
          <a:p>
            <a:pPr lvl="0"/>
            <a:r>
              <a:rPr lang="en-US"/>
              <a:t>HOW WE SEE IT</a:t>
            </a:r>
          </a:p>
          <a:p>
            <a:pPr lvl="0"/>
            <a:endParaRPr lang="en-US"/>
          </a:p>
          <a:p>
            <a:pPr lvl="0"/>
            <a:r>
              <a:rPr lang="en-US"/>
              <a:t>OUR CAPABILITIES</a:t>
            </a:r>
          </a:p>
          <a:p>
            <a:pPr lvl="0"/>
            <a:endParaRPr lang="en-US"/>
          </a:p>
          <a:p>
            <a:pPr lvl="0"/>
            <a:r>
              <a:rPr lang="en-US"/>
              <a:t>OUR EXPERIENCE</a:t>
            </a:r>
          </a:p>
        </p:txBody>
      </p:sp>
      <p:sp>
        <p:nvSpPr>
          <p:cNvPr id="3" name="Rectangle 2">
            <a:extLst>
              <a:ext uri="{FF2B5EF4-FFF2-40B4-BE49-F238E27FC236}">
                <a16:creationId xmlns:a16="http://schemas.microsoft.com/office/drawing/2014/main" id="{F9B4F225-9B5E-989A-7B25-D91BC3F0E7D5}"/>
              </a:ext>
            </a:extLst>
          </p:cNvPr>
          <p:cNvSpPr/>
          <p:nvPr/>
        </p:nvSpPr>
        <p:spPr>
          <a:xfrm>
            <a:off x="0" y="0"/>
            <a:ext cx="12293600" cy="6057900"/>
          </a:xfrm>
          <a:prstGeom prst="rect">
            <a:avLst/>
          </a:prstGeom>
          <a:solidFill>
            <a:srgbClr val="D9E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18E90AE9-E80F-789D-721E-C46CDCC8FD06}"/>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354633022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Agenda or Contents - Cor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7657C-55A9-6918-0EC4-B23309DD8732}"/>
              </a:ext>
            </a:extLst>
          </p:cNvPr>
          <p:cNvSpPr/>
          <p:nvPr/>
        </p:nvSpPr>
        <p:spPr>
          <a:xfrm>
            <a:off x="0" y="0"/>
            <a:ext cx="12293600" cy="6057900"/>
          </a:xfrm>
          <a:prstGeom prst="rect">
            <a:avLst/>
          </a:prstGeom>
          <a:solidFill>
            <a:srgbClr val="FF5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a:xfrm>
            <a:off x="342900" y="2266236"/>
            <a:ext cx="11308742" cy="1437576"/>
          </a:xfrm>
        </p:spPr>
        <p:txBody>
          <a:bodyPr>
            <a:noAutofit/>
          </a:bodyPr>
          <a:lstStyle>
            <a:lvl1pPr>
              <a:defRPr sz="8800" baseline="0">
                <a:solidFill>
                  <a:schemeClr val="bg1"/>
                </a:solidFill>
              </a:defRPr>
            </a:lvl1pPr>
          </a:lstStyle>
          <a:p>
            <a:r>
              <a:rPr lang="en-US"/>
              <a:t>Agenda</a:t>
            </a:r>
          </a:p>
        </p:txBody>
      </p:sp>
      <p:sp>
        <p:nvSpPr>
          <p:cNvPr id="6" name="Text Placeholder 5">
            <a:extLst>
              <a:ext uri="{FF2B5EF4-FFF2-40B4-BE49-F238E27FC236}">
                <a16:creationId xmlns:a16="http://schemas.microsoft.com/office/drawing/2014/main" id="{2F9A52F5-A9CA-C032-22EB-BD4929B7E63B}"/>
              </a:ext>
            </a:extLst>
          </p:cNvPr>
          <p:cNvSpPr>
            <a:spLocks noGrp="1"/>
          </p:cNvSpPr>
          <p:nvPr>
            <p:ph type="body" sz="quarter" idx="21" hasCustomPrompt="1"/>
          </p:nvPr>
        </p:nvSpPr>
        <p:spPr>
          <a:xfrm>
            <a:off x="6096000" y="1396462"/>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1</a:t>
            </a:r>
          </a:p>
        </p:txBody>
      </p:sp>
      <p:sp>
        <p:nvSpPr>
          <p:cNvPr id="8" name="Text Placeholder 5">
            <a:extLst>
              <a:ext uri="{FF2B5EF4-FFF2-40B4-BE49-F238E27FC236}">
                <a16:creationId xmlns:a16="http://schemas.microsoft.com/office/drawing/2014/main" id="{6D7E17EA-BCD1-1918-AA0B-4A91D1873FCE}"/>
              </a:ext>
            </a:extLst>
          </p:cNvPr>
          <p:cNvSpPr>
            <a:spLocks noGrp="1"/>
          </p:cNvSpPr>
          <p:nvPr>
            <p:ph type="body" sz="quarter" idx="22" hasCustomPrompt="1"/>
          </p:nvPr>
        </p:nvSpPr>
        <p:spPr>
          <a:xfrm>
            <a:off x="6096000" y="2236626"/>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2</a:t>
            </a:r>
          </a:p>
        </p:txBody>
      </p:sp>
      <p:sp>
        <p:nvSpPr>
          <p:cNvPr id="9" name="Text Placeholder 5">
            <a:extLst>
              <a:ext uri="{FF2B5EF4-FFF2-40B4-BE49-F238E27FC236}">
                <a16:creationId xmlns:a16="http://schemas.microsoft.com/office/drawing/2014/main" id="{253E9488-FC86-7B70-F7E3-A48205BC15C3}"/>
              </a:ext>
            </a:extLst>
          </p:cNvPr>
          <p:cNvSpPr>
            <a:spLocks noGrp="1"/>
          </p:cNvSpPr>
          <p:nvPr>
            <p:ph type="body" sz="quarter" idx="23" hasCustomPrompt="1"/>
          </p:nvPr>
        </p:nvSpPr>
        <p:spPr>
          <a:xfrm>
            <a:off x="6096000" y="3081512"/>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3</a:t>
            </a:r>
          </a:p>
        </p:txBody>
      </p:sp>
      <p:sp>
        <p:nvSpPr>
          <p:cNvPr id="10" name="Text Placeholder 5">
            <a:extLst>
              <a:ext uri="{FF2B5EF4-FFF2-40B4-BE49-F238E27FC236}">
                <a16:creationId xmlns:a16="http://schemas.microsoft.com/office/drawing/2014/main" id="{85F9F7E3-D1AD-16FA-BE1C-58E0A6D9AD0D}"/>
              </a:ext>
            </a:extLst>
          </p:cNvPr>
          <p:cNvSpPr>
            <a:spLocks noGrp="1"/>
          </p:cNvSpPr>
          <p:nvPr>
            <p:ph type="body" sz="quarter" idx="24" hasCustomPrompt="1"/>
          </p:nvPr>
        </p:nvSpPr>
        <p:spPr>
          <a:xfrm>
            <a:off x="6096000" y="3921676"/>
            <a:ext cx="1216329" cy="932436"/>
          </a:xfrm>
          <a:prstGeom prst="rect">
            <a:avLst/>
          </a:prstGeom>
        </p:spPr>
        <p:txBody>
          <a:bodyPr lIns="0"/>
          <a:lstStyle>
            <a:lvl1pPr marL="0" indent="0">
              <a:buNone/>
              <a:defRPr sz="6000" b="1">
                <a:solidFill>
                  <a:srgbClr val="052260"/>
                </a:solidFill>
                <a:latin typeface="Montserrat" pitchFamily="2" charset="77"/>
              </a:defRPr>
            </a:lvl1pPr>
            <a:lvl2pPr marL="457200" indent="0">
              <a:buNone/>
              <a:defRPr b="1">
                <a:solidFill>
                  <a:schemeClr val="bg2"/>
                </a:solidFill>
                <a:latin typeface="Montserrat" pitchFamily="2" charset="77"/>
              </a:defRPr>
            </a:lvl2pPr>
            <a:lvl3pPr marL="914400" indent="0">
              <a:buNone/>
              <a:defRPr b="1">
                <a:solidFill>
                  <a:schemeClr val="bg2"/>
                </a:solidFill>
                <a:latin typeface="Montserrat" pitchFamily="2" charset="77"/>
              </a:defRPr>
            </a:lvl3pPr>
            <a:lvl4pPr marL="1371600" indent="0">
              <a:buNone/>
              <a:defRPr b="1">
                <a:solidFill>
                  <a:schemeClr val="bg2"/>
                </a:solidFill>
                <a:latin typeface="Montserrat" pitchFamily="2" charset="77"/>
              </a:defRPr>
            </a:lvl4pPr>
            <a:lvl5pPr marL="1828800" indent="0">
              <a:buNone/>
              <a:defRPr b="1">
                <a:solidFill>
                  <a:schemeClr val="bg2"/>
                </a:solidFill>
                <a:latin typeface="Montserrat" pitchFamily="2" charset="77"/>
              </a:defRPr>
            </a:lvl5pPr>
          </a:lstStyle>
          <a:p>
            <a:pPr lvl="0"/>
            <a:r>
              <a:rPr lang="en-US"/>
              <a:t>4</a:t>
            </a:r>
          </a:p>
        </p:txBody>
      </p:sp>
      <p:sp>
        <p:nvSpPr>
          <p:cNvPr id="12" name="Text Placeholder 11">
            <a:extLst>
              <a:ext uri="{FF2B5EF4-FFF2-40B4-BE49-F238E27FC236}">
                <a16:creationId xmlns:a16="http://schemas.microsoft.com/office/drawing/2014/main" id="{1F1C31DB-1B14-9A99-D9DD-239F17F7A68B}"/>
              </a:ext>
            </a:extLst>
          </p:cNvPr>
          <p:cNvSpPr>
            <a:spLocks noGrp="1"/>
          </p:cNvSpPr>
          <p:nvPr>
            <p:ph type="body" sz="quarter" idx="25" hasCustomPrompt="1"/>
          </p:nvPr>
        </p:nvSpPr>
        <p:spPr>
          <a:xfrm>
            <a:off x="6704164" y="1687512"/>
            <a:ext cx="4216400" cy="3457575"/>
          </a:xfrm>
          <a:prstGeom prst="rect">
            <a:avLst/>
          </a:prstGeom>
        </p:spPr>
        <p:txBody>
          <a:bodyPr/>
          <a:lstStyle>
            <a:lvl1pPr marL="0" indent="0">
              <a:lnSpc>
                <a:spcPct val="100000"/>
              </a:lnSpc>
              <a:buNone/>
              <a:defRPr sz="1800">
                <a:solidFill>
                  <a:schemeClr val="bg1"/>
                </a:solidFill>
                <a:latin typeface="Montserrat" pitchFamily="2" charset="77"/>
              </a:defRPr>
            </a:lvl1pPr>
            <a:lvl2pPr marL="457200" indent="0">
              <a:buNone/>
              <a:defRPr sz="1800">
                <a:solidFill>
                  <a:schemeClr val="bg1"/>
                </a:solidFill>
                <a:latin typeface="Montserrat" pitchFamily="2" charset="77"/>
              </a:defRPr>
            </a:lvl2pPr>
            <a:lvl3pPr marL="914400" indent="0">
              <a:buNone/>
              <a:defRPr sz="1800">
                <a:solidFill>
                  <a:schemeClr val="bg1"/>
                </a:solidFill>
                <a:latin typeface="Montserrat" pitchFamily="2" charset="77"/>
              </a:defRPr>
            </a:lvl3pPr>
            <a:lvl4pPr marL="1371600" indent="0">
              <a:buNone/>
              <a:defRPr sz="1800">
                <a:solidFill>
                  <a:schemeClr val="bg1"/>
                </a:solidFill>
                <a:latin typeface="Montserrat" pitchFamily="2" charset="77"/>
              </a:defRPr>
            </a:lvl4pPr>
            <a:lvl5pPr marL="1828800" indent="0">
              <a:buNone/>
              <a:defRPr sz="1800">
                <a:solidFill>
                  <a:schemeClr val="bg1"/>
                </a:solidFill>
                <a:latin typeface="Montserrat" pitchFamily="2" charset="77"/>
              </a:defRPr>
            </a:lvl5pPr>
          </a:lstStyle>
          <a:p>
            <a:pPr lvl="0"/>
            <a:r>
              <a:rPr lang="en-US"/>
              <a:t>ABOUT GSG</a:t>
            </a:r>
          </a:p>
          <a:p>
            <a:pPr lvl="0"/>
            <a:endParaRPr lang="en-US"/>
          </a:p>
          <a:p>
            <a:pPr lvl="0"/>
            <a:r>
              <a:rPr lang="en-US"/>
              <a:t>HOW WE SEE IT</a:t>
            </a:r>
          </a:p>
          <a:p>
            <a:pPr lvl="0"/>
            <a:endParaRPr lang="en-US"/>
          </a:p>
          <a:p>
            <a:pPr lvl="0"/>
            <a:r>
              <a:rPr lang="en-US"/>
              <a:t>OUR CAPABILITIES</a:t>
            </a:r>
          </a:p>
          <a:p>
            <a:pPr lvl="0"/>
            <a:endParaRPr lang="en-US"/>
          </a:p>
          <a:p>
            <a:pPr lvl="0"/>
            <a:r>
              <a:rPr lang="en-US"/>
              <a:t>OUR EXPERIENCE</a:t>
            </a:r>
          </a:p>
        </p:txBody>
      </p:sp>
      <p:sp>
        <p:nvSpPr>
          <p:cNvPr id="3" name="Rectangle 2">
            <a:extLst>
              <a:ext uri="{FF2B5EF4-FFF2-40B4-BE49-F238E27FC236}">
                <a16:creationId xmlns:a16="http://schemas.microsoft.com/office/drawing/2014/main" id="{31824B1E-D416-7C01-B646-C9BA8BB78198}"/>
              </a:ext>
            </a:extLst>
          </p:cNvPr>
          <p:cNvSpPr/>
          <p:nvPr/>
        </p:nvSpPr>
        <p:spPr>
          <a:xfrm>
            <a:off x="0" y="0"/>
            <a:ext cx="12293600" cy="6057900"/>
          </a:xfrm>
          <a:prstGeom prst="rect">
            <a:avLst/>
          </a:prstGeom>
          <a:solidFill>
            <a:srgbClr val="FF5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A4CF4AA1-D5AF-0626-F344-372A6F26FCFA}"/>
              </a:ext>
            </a:extLst>
          </p:cNvPr>
          <p:cNvSpPr>
            <a:spLocks noGrp="1"/>
          </p:cNvSpPr>
          <p:nvPr>
            <p:ph type="body" sz="quarter" idx="10"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41282450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fault Section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C34F7C0-EFAC-EB40-BB2D-33E63F670F00}"/>
              </a:ext>
            </a:extLst>
          </p:cNvPr>
          <p:cNvSpPr/>
          <p:nvPr/>
        </p:nvSpPr>
        <p:spPr>
          <a:xfrm>
            <a:off x="180108" y="163160"/>
            <a:ext cx="11817927" cy="59057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13658ED-6468-9A41-AB87-CE68596E73A9}"/>
              </a:ext>
            </a:extLst>
          </p:cNvPr>
          <p:cNvSpPr/>
          <p:nvPr/>
        </p:nvSpPr>
        <p:spPr>
          <a:xfrm>
            <a:off x="-75414" y="5778631"/>
            <a:ext cx="255522" cy="10926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46EAF7D-067D-0642-AE58-457CA58351E6}"/>
              </a:ext>
            </a:extLst>
          </p:cNvPr>
          <p:cNvSpPr/>
          <p:nvPr/>
        </p:nvSpPr>
        <p:spPr>
          <a:xfrm>
            <a:off x="11998035" y="5806348"/>
            <a:ext cx="322798" cy="10926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14A90C0B-9C9E-BE4B-A973-6F3D7758A0C4}"/>
              </a:ext>
            </a:extLst>
          </p:cNvPr>
          <p:cNvGrpSpPr/>
          <p:nvPr/>
        </p:nvGrpSpPr>
        <p:grpSpPr>
          <a:xfrm>
            <a:off x="6930854" y="-9832"/>
            <a:ext cx="5270409" cy="4900357"/>
            <a:chOff x="6930854" y="-9832"/>
            <a:chExt cx="5270409" cy="4900357"/>
          </a:xfrm>
        </p:grpSpPr>
        <p:sp>
          <p:nvSpPr>
            <p:cNvPr id="25" name="Rectangle 24">
              <a:extLst>
                <a:ext uri="{FF2B5EF4-FFF2-40B4-BE49-F238E27FC236}">
                  <a16:creationId xmlns:a16="http://schemas.microsoft.com/office/drawing/2014/main" id="{1894861B-88FF-5144-823B-9D6499E0A36A}"/>
                </a:ext>
              </a:extLst>
            </p:cNvPr>
            <p:cNvSpPr>
              <a:spLocks noChangeAspect="1"/>
            </p:cNvSpPr>
            <p:nvPr/>
          </p:nvSpPr>
          <p:spPr>
            <a:xfrm>
              <a:off x="10088999" y="-9832"/>
              <a:ext cx="2112264" cy="2112264"/>
            </a:xfrm>
            <a:prstGeom prst="rect">
              <a:avLst/>
            </a:prstGeom>
            <a:solidFill>
              <a:srgbClr val="004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316F999-5570-1F49-B82A-5AA35FB2DDF5}"/>
                </a:ext>
              </a:extLst>
            </p:cNvPr>
            <p:cNvSpPr/>
            <p:nvPr/>
          </p:nvSpPr>
          <p:spPr>
            <a:xfrm>
              <a:off x="9031697" y="3836751"/>
              <a:ext cx="1053774" cy="1053774"/>
            </a:xfrm>
            <a:prstGeom prst="rect">
              <a:avLst/>
            </a:prstGeom>
            <a:solidFill>
              <a:srgbClr val="004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831CA73-02BB-F144-B5D0-68014E345501}"/>
                </a:ext>
              </a:extLst>
            </p:cNvPr>
            <p:cNvSpPr/>
            <p:nvPr/>
          </p:nvSpPr>
          <p:spPr>
            <a:xfrm>
              <a:off x="9035864" y="674509"/>
              <a:ext cx="1053774" cy="1053774"/>
            </a:xfrm>
            <a:prstGeom prst="rect">
              <a:avLst/>
            </a:prstGeom>
            <a:solidFill>
              <a:srgbClr val="0522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C180A86-AEFE-DB4D-BA66-6A3F8D3F0CB0}"/>
                </a:ext>
              </a:extLst>
            </p:cNvPr>
            <p:cNvSpPr/>
            <p:nvPr/>
          </p:nvSpPr>
          <p:spPr>
            <a:xfrm>
              <a:off x="10090655" y="2782977"/>
              <a:ext cx="1053774" cy="1053774"/>
            </a:xfrm>
            <a:prstGeom prst="rect">
              <a:avLst/>
            </a:prstGeom>
            <a:solidFill>
              <a:srgbClr val="0042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4FF3087-C411-214D-AA8C-9F5B41745A54}"/>
                </a:ext>
              </a:extLst>
            </p:cNvPr>
            <p:cNvSpPr/>
            <p:nvPr/>
          </p:nvSpPr>
          <p:spPr>
            <a:xfrm>
              <a:off x="10090655" y="1728971"/>
              <a:ext cx="1053774" cy="1053774"/>
            </a:xfrm>
            <a:prstGeom prst="rect">
              <a:avLst/>
            </a:prstGeom>
            <a:solidFill>
              <a:srgbClr val="D9E0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5935203-739D-AF4F-865C-38DC3F2DAC7E}"/>
                </a:ext>
              </a:extLst>
            </p:cNvPr>
            <p:cNvSpPr/>
            <p:nvPr/>
          </p:nvSpPr>
          <p:spPr>
            <a:xfrm>
              <a:off x="9035864" y="1725310"/>
              <a:ext cx="1053774" cy="1053774"/>
            </a:xfrm>
            <a:prstGeom prst="rect">
              <a:avLst/>
            </a:prstGeom>
            <a:solidFill>
              <a:srgbClr val="004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9DF8CD9-11DA-3742-B87C-C81F41BAEDD9}"/>
                </a:ext>
              </a:extLst>
            </p:cNvPr>
            <p:cNvSpPr/>
            <p:nvPr/>
          </p:nvSpPr>
          <p:spPr>
            <a:xfrm>
              <a:off x="11144429" y="3297545"/>
              <a:ext cx="1053774" cy="1053774"/>
            </a:xfrm>
            <a:prstGeom prst="rect">
              <a:avLst/>
            </a:prstGeom>
            <a:solidFill>
              <a:srgbClr val="0522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DC4BA92-91B7-9E4C-AD84-0F6B1F610E07}"/>
                </a:ext>
              </a:extLst>
            </p:cNvPr>
            <p:cNvSpPr/>
            <p:nvPr/>
          </p:nvSpPr>
          <p:spPr>
            <a:xfrm>
              <a:off x="6930854" y="1216130"/>
              <a:ext cx="2107547" cy="2107547"/>
            </a:xfrm>
            <a:prstGeom prst="rect">
              <a:avLst/>
            </a:prstGeom>
            <a:solidFill>
              <a:srgbClr val="0042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E4121CB-E3CE-8842-B359-B29097593FAA}"/>
                </a:ext>
              </a:extLst>
            </p:cNvPr>
            <p:cNvSpPr/>
            <p:nvPr/>
          </p:nvSpPr>
          <p:spPr>
            <a:xfrm>
              <a:off x="7984627" y="162355"/>
              <a:ext cx="1053774" cy="1053774"/>
            </a:xfrm>
            <a:prstGeom prst="rect">
              <a:avLst/>
            </a:prstGeom>
            <a:solidFill>
              <a:srgbClr val="004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Placeholder 35">
            <a:extLst>
              <a:ext uri="{FF2B5EF4-FFF2-40B4-BE49-F238E27FC236}">
                <a16:creationId xmlns:a16="http://schemas.microsoft.com/office/drawing/2014/main" id="{36817D80-CFCE-FC4D-A15C-6BB8451660BB}"/>
              </a:ext>
            </a:extLst>
          </p:cNvPr>
          <p:cNvSpPr>
            <a:spLocks noGrp="1"/>
          </p:cNvSpPr>
          <p:nvPr>
            <p:ph type="body" sz="quarter" idx="10" hasCustomPrompt="1"/>
          </p:nvPr>
        </p:nvSpPr>
        <p:spPr>
          <a:xfrm>
            <a:off x="342900" y="2357438"/>
            <a:ext cx="5105400" cy="2886075"/>
          </a:xfrm>
          <a:prstGeom prst="rect">
            <a:avLst/>
          </a:prstGeom>
        </p:spPr>
        <p:txBody>
          <a:bodyPr lIns="0" rIns="0"/>
          <a:lstStyle>
            <a:lvl1pPr marL="0" indent="0">
              <a:lnSpc>
                <a:spcPct val="100000"/>
              </a:lnSpc>
              <a:buNone/>
              <a:defRPr sz="4800" b="1" i="0">
                <a:solidFill>
                  <a:schemeClr val="bg1"/>
                </a:solidFill>
                <a:latin typeface="Montserrat" pitchFamily="2" charset="77"/>
              </a:defRPr>
            </a:lvl1pPr>
            <a:lvl2pPr marL="457200" indent="0">
              <a:buNone/>
              <a:defRPr sz="4800" b="1" i="0">
                <a:solidFill>
                  <a:schemeClr val="bg1"/>
                </a:solidFill>
                <a:latin typeface="Montserrat SemiBold" pitchFamily="2" charset="77"/>
              </a:defRPr>
            </a:lvl2pPr>
            <a:lvl3pPr marL="914400" indent="0">
              <a:buNone/>
              <a:defRPr sz="4800" b="1" i="0">
                <a:solidFill>
                  <a:schemeClr val="bg1"/>
                </a:solidFill>
                <a:latin typeface="Montserrat SemiBold" pitchFamily="2" charset="77"/>
              </a:defRPr>
            </a:lvl3pPr>
            <a:lvl4pPr marL="1371600" indent="0">
              <a:buNone/>
              <a:defRPr sz="4800" b="1" i="0">
                <a:solidFill>
                  <a:schemeClr val="bg1"/>
                </a:solidFill>
                <a:latin typeface="Montserrat SemiBold" pitchFamily="2" charset="77"/>
              </a:defRPr>
            </a:lvl4pPr>
            <a:lvl5pPr marL="1828800" indent="0">
              <a:buNone/>
              <a:defRPr sz="4800" b="1" i="0">
                <a:solidFill>
                  <a:schemeClr val="bg1"/>
                </a:solidFill>
                <a:latin typeface="Montserrat SemiBold" pitchFamily="2" charset="77"/>
              </a:defRPr>
            </a:lvl5pPr>
          </a:lstStyle>
          <a:p>
            <a:pPr lvl="0"/>
            <a:r>
              <a:rPr lang="en-US"/>
              <a:t>Section Title Goes Here</a:t>
            </a:r>
          </a:p>
        </p:txBody>
      </p:sp>
      <p:sp>
        <p:nvSpPr>
          <p:cNvPr id="2" name="Rectangle 1">
            <a:extLst>
              <a:ext uri="{FF2B5EF4-FFF2-40B4-BE49-F238E27FC236}">
                <a16:creationId xmlns:a16="http://schemas.microsoft.com/office/drawing/2014/main" id="{BDED367B-3120-50CA-61F6-5B7BB2C05C0D}"/>
              </a:ext>
            </a:extLst>
          </p:cNvPr>
          <p:cNvSpPr/>
          <p:nvPr/>
        </p:nvSpPr>
        <p:spPr>
          <a:xfrm>
            <a:off x="-75414" y="5778631"/>
            <a:ext cx="255522" cy="10926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66EDC89-B1DA-B28A-5227-AB512FAAFF8B}"/>
              </a:ext>
            </a:extLst>
          </p:cNvPr>
          <p:cNvSpPr/>
          <p:nvPr/>
        </p:nvSpPr>
        <p:spPr>
          <a:xfrm>
            <a:off x="11998035" y="5806348"/>
            <a:ext cx="322798" cy="10926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981774DB-B2F5-218F-A652-E683912B173F}"/>
              </a:ext>
            </a:extLst>
          </p:cNvPr>
          <p:cNvGrpSpPr/>
          <p:nvPr/>
        </p:nvGrpSpPr>
        <p:grpSpPr>
          <a:xfrm>
            <a:off x="6930854" y="-9832"/>
            <a:ext cx="5270409" cy="4900357"/>
            <a:chOff x="6930854" y="-9832"/>
            <a:chExt cx="5270409" cy="4900357"/>
          </a:xfrm>
        </p:grpSpPr>
        <p:sp>
          <p:nvSpPr>
            <p:cNvPr id="6" name="Rectangle 5">
              <a:extLst>
                <a:ext uri="{FF2B5EF4-FFF2-40B4-BE49-F238E27FC236}">
                  <a16:creationId xmlns:a16="http://schemas.microsoft.com/office/drawing/2014/main" id="{2EB083E9-868C-F80F-CF6C-C7225AA4A958}"/>
                </a:ext>
              </a:extLst>
            </p:cNvPr>
            <p:cNvSpPr>
              <a:spLocks noChangeAspect="1"/>
            </p:cNvSpPr>
            <p:nvPr/>
          </p:nvSpPr>
          <p:spPr>
            <a:xfrm>
              <a:off x="10088999" y="-9832"/>
              <a:ext cx="2112264" cy="211226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F154DEA-A287-A695-A457-D29B1B5471E9}"/>
                </a:ext>
              </a:extLst>
            </p:cNvPr>
            <p:cNvSpPr/>
            <p:nvPr/>
          </p:nvSpPr>
          <p:spPr>
            <a:xfrm>
              <a:off x="9031697" y="3836751"/>
              <a:ext cx="1053774" cy="105377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ED7BB36-9E84-42A0-9754-CB35C39639C8}"/>
                </a:ext>
              </a:extLst>
            </p:cNvPr>
            <p:cNvSpPr/>
            <p:nvPr/>
          </p:nvSpPr>
          <p:spPr>
            <a:xfrm>
              <a:off x="9035864" y="674509"/>
              <a:ext cx="1053774" cy="105377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554C5DF-4505-D9C6-11C4-F7FC93672DA6}"/>
                </a:ext>
              </a:extLst>
            </p:cNvPr>
            <p:cNvSpPr/>
            <p:nvPr/>
          </p:nvSpPr>
          <p:spPr>
            <a:xfrm>
              <a:off x="10090655" y="2782977"/>
              <a:ext cx="1053774" cy="105377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A35414E-52A2-AE74-153E-3BD16A64D1EB}"/>
                </a:ext>
              </a:extLst>
            </p:cNvPr>
            <p:cNvSpPr/>
            <p:nvPr/>
          </p:nvSpPr>
          <p:spPr>
            <a:xfrm>
              <a:off x="10090655" y="1728971"/>
              <a:ext cx="1053774" cy="105377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6CA0F7-BC31-E73F-03FE-D1248BA23EA6}"/>
                </a:ext>
              </a:extLst>
            </p:cNvPr>
            <p:cNvSpPr/>
            <p:nvPr/>
          </p:nvSpPr>
          <p:spPr>
            <a:xfrm>
              <a:off x="9035864" y="1725310"/>
              <a:ext cx="1053774" cy="10537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C813B8D-AB17-65E5-9A3F-24F1C86DDA21}"/>
                </a:ext>
              </a:extLst>
            </p:cNvPr>
            <p:cNvSpPr/>
            <p:nvPr/>
          </p:nvSpPr>
          <p:spPr>
            <a:xfrm>
              <a:off x="11144429" y="3297545"/>
              <a:ext cx="1053774" cy="10537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30E3751-828E-093E-4CE6-F0B35BF6059C}"/>
                </a:ext>
              </a:extLst>
            </p:cNvPr>
            <p:cNvSpPr/>
            <p:nvPr/>
          </p:nvSpPr>
          <p:spPr>
            <a:xfrm>
              <a:off x="6930854" y="1216130"/>
              <a:ext cx="2107547" cy="21075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BC41BAE-ABBF-B02F-3842-2AD00B4FB1F1}"/>
                </a:ext>
              </a:extLst>
            </p:cNvPr>
            <p:cNvSpPr/>
            <p:nvPr/>
          </p:nvSpPr>
          <p:spPr>
            <a:xfrm>
              <a:off x="7984627" y="162355"/>
              <a:ext cx="1053774" cy="10537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35">
            <a:extLst>
              <a:ext uri="{FF2B5EF4-FFF2-40B4-BE49-F238E27FC236}">
                <a16:creationId xmlns:a16="http://schemas.microsoft.com/office/drawing/2014/main" id="{52499B1B-51EB-8683-D838-9DABA3A235CB}"/>
              </a:ext>
            </a:extLst>
          </p:cNvPr>
          <p:cNvSpPr>
            <a:spLocks noGrp="1"/>
          </p:cNvSpPr>
          <p:nvPr>
            <p:ph type="body" sz="quarter" idx="10" hasCustomPrompt="1"/>
          </p:nvPr>
        </p:nvSpPr>
        <p:spPr>
          <a:xfrm>
            <a:off x="342900" y="2357438"/>
            <a:ext cx="5105400" cy="2886075"/>
          </a:xfrm>
          <a:prstGeom prst="rect">
            <a:avLst/>
          </a:prstGeom>
        </p:spPr>
        <p:txBody>
          <a:bodyPr lIns="0" rIns="0"/>
          <a:lstStyle>
            <a:lvl1pPr marL="0" indent="0">
              <a:lnSpc>
                <a:spcPct val="100000"/>
              </a:lnSpc>
              <a:buNone/>
              <a:defRPr sz="4800" b="1" i="0">
                <a:solidFill>
                  <a:schemeClr val="bg1"/>
                </a:solidFill>
                <a:latin typeface="Montserrat" pitchFamily="2" charset="77"/>
              </a:defRPr>
            </a:lvl1pPr>
            <a:lvl2pPr marL="457200" indent="0">
              <a:buNone/>
              <a:defRPr sz="4800" b="1" i="0">
                <a:solidFill>
                  <a:schemeClr val="bg1"/>
                </a:solidFill>
                <a:latin typeface="Montserrat SemiBold" pitchFamily="2" charset="77"/>
              </a:defRPr>
            </a:lvl2pPr>
            <a:lvl3pPr marL="914400" indent="0">
              <a:buNone/>
              <a:defRPr sz="4800" b="1" i="0">
                <a:solidFill>
                  <a:schemeClr val="bg1"/>
                </a:solidFill>
                <a:latin typeface="Montserrat SemiBold" pitchFamily="2" charset="77"/>
              </a:defRPr>
            </a:lvl3pPr>
            <a:lvl4pPr marL="1371600" indent="0">
              <a:buNone/>
              <a:defRPr sz="4800" b="1" i="0">
                <a:solidFill>
                  <a:schemeClr val="bg1"/>
                </a:solidFill>
                <a:latin typeface="Montserrat SemiBold" pitchFamily="2" charset="77"/>
              </a:defRPr>
            </a:lvl4pPr>
            <a:lvl5pPr marL="1828800" indent="0">
              <a:buNone/>
              <a:defRPr sz="4800" b="1" i="0">
                <a:solidFill>
                  <a:schemeClr val="bg1"/>
                </a:solidFill>
                <a:latin typeface="Montserrat SemiBold" pitchFamily="2" charset="77"/>
              </a:defRPr>
            </a:lvl5pPr>
          </a:lstStyle>
          <a:p>
            <a:pPr lvl="0"/>
            <a:r>
              <a:rPr lang="en-US"/>
              <a:t>Section Title Goes Here</a:t>
            </a:r>
          </a:p>
        </p:txBody>
      </p:sp>
      <p:sp>
        <p:nvSpPr>
          <p:cNvPr id="3" name="Text Placeholder 3">
            <a:extLst>
              <a:ext uri="{FF2B5EF4-FFF2-40B4-BE49-F238E27FC236}">
                <a16:creationId xmlns:a16="http://schemas.microsoft.com/office/drawing/2014/main" id="{48A5BB12-522D-07C1-DCBF-0C0A4251B965}"/>
              </a:ext>
            </a:extLst>
          </p:cNvPr>
          <p:cNvSpPr>
            <a:spLocks noGrp="1"/>
          </p:cNvSpPr>
          <p:nvPr>
            <p:ph type="body" sz="quarter" idx="11" hasCustomPrompt="1"/>
          </p:nvPr>
        </p:nvSpPr>
        <p:spPr>
          <a:xfrm>
            <a:off x="7336155" y="6342561"/>
            <a:ext cx="1858963" cy="273050"/>
          </a:xfrm>
          <a:prstGeom prst="rect">
            <a:avLst/>
          </a:prstGeom>
        </p:spPr>
        <p:txBody>
          <a:bodyPr/>
          <a:lstStyle>
            <a:lvl1pPr marL="0" indent="0">
              <a:buNone/>
              <a:defRPr sz="800">
                <a:solidFill>
                  <a:schemeClr val="accent6">
                    <a:lumMod val="65000"/>
                    <a:lumOff val="35000"/>
                  </a:schemeClr>
                </a:solidFill>
                <a:latin typeface="Montserrat" pitchFamily="2" charset="77"/>
              </a:defRPr>
            </a:lvl1pPr>
            <a:lvl2pPr marL="457200" indent="0">
              <a:buNone/>
              <a:defRPr sz="800">
                <a:solidFill>
                  <a:schemeClr val="accent6">
                    <a:lumMod val="65000"/>
                    <a:lumOff val="35000"/>
                  </a:schemeClr>
                </a:solidFill>
                <a:latin typeface="Montserrat" pitchFamily="2" charset="77"/>
              </a:defRPr>
            </a:lvl2pPr>
            <a:lvl3pPr marL="914400" indent="0">
              <a:buNone/>
              <a:defRPr sz="800">
                <a:solidFill>
                  <a:schemeClr val="accent6">
                    <a:lumMod val="65000"/>
                    <a:lumOff val="35000"/>
                  </a:schemeClr>
                </a:solidFill>
                <a:latin typeface="Montserrat" pitchFamily="2" charset="77"/>
              </a:defRPr>
            </a:lvl3pPr>
            <a:lvl4pPr marL="1371600" indent="0">
              <a:buNone/>
              <a:defRPr sz="800">
                <a:solidFill>
                  <a:schemeClr val="accent6">
                    <a:lumMod val="65000"/>
                    <a:lumOff val="35000"/>
                  </a:schemeClr>
                </a:solidFill>
                <a:latin typeface="Montserrat" pitchFamily="2" charset="77"/>
              </a:defRPr>
            </a:lvl4pPr>
            <a:lvl5pPr marL="1828800" indent="0">
              <a:buNone/>
              <a:defRPr sz="800">
                <a:solidFill>
                  <a:schemeClr val="accent6">
                    <a:lumMod val="65000"/>
                    <a:lumOff val="35000"/>
                  </a:schemeClr>
                </a:solidFill>
                <a:latin typeface="Montserrat" pitchFamily="2" charset="77"/>
              </a:defRPr>
            </a:lvl5pPr>
          </a:lstStyle>
          <a:p>
            <a:pPr lvl="0"/>
            <a:r>
              <a:rPr lang="en-US"/>
              <a:t>Add footnote here if needed</a:t>
            </a:r>
          </a:p>
        </p:txBody>
      </p:sp>
    </p:spTree>
    <p:extLst>
      <p:ext uri="{BB962C8B-B14F-4D97-AF65-F5344CB8AC3E}">
        <p14:creationId xmlns:p14="http://schemas.microsoft.com/office/powerpoint/2010/main" val="2699443847"/>
      </p:ext>
    </p:extLst>
  </p:cSld>
  <p:clrMapOvr>
    <a:masterClrMapping/>
  </p:clrMapOvr>
  <p:hf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51460"/>
            <a:ext cx="11315671" cy="737755"/>
          </a:xfrm>
          <a:prstGeom prst="rect">
            <a:avLst/>
          </a:prstGeom>
        </p:spPr>
        <p:txBody>
          <a:bodyPr vert="horz" lIns="0" tIns="45720" rIns="91440" bIns="45720" rtlCol="0" anchor="t">
            <a:normAutofit/>
          </a:bodyPr>
          <a:lstStyle/>
          <a:p>
            <a:r>
              <a:rPr lang="en-US"/>
              <a:t>Click to edit Master title style</a:t>
            </a:r>
          </a:p>
        </p:txBody>
      </p:sp>
      <p:sp>
        <p:nvSpPr>
          <p:cNvPr id="14" name="TextBox 13"/>
          <p:cNvSpPr txBox="1"/>
          <p:nvPr/>
        </p:nvSpPr>
        <p:spPr>
          <a:xfrm>
            <a:off x="-1566454" y="6038463"/>
            <a:ext cx="1566454" cy="276999"/>
          </a:xfrm>
          <a:prstGeom prst="rect">
            <a:avLst/>
          </a:prstGeom>
          <a:noFill/>
        </p:spPr>
        <p:txBody>
          <a:bodyPr wrap="none" rtlCol="0">
            <a:spAutoFit/>
          </a:bodyPr>
          <a:lstStyle/>
          <a:p>
            <a:r>
              <a:rPr lang="en-US" sz="1200" dirty="0"/>
              <a:t>Bottom page margin</a:t>
            </a:r>
          </a:p>
        </p:txBody>
      </p:sp>
      <p:sp>
        <p:nvSpPr>
          <p:cNvPr id="9" name="TextBox 8"/>
          <p:cNvSpPr txBox="1"/>
          <p:nvPr/>
        </p:nvSpPr>
        <p:spPr>
          <a:xfrm>
            <a:off x="1463629" y="-635432"/>
            <a:ext cx="9271256" cy="400110"/>
          </a:xfrm>
          <a:prstGeom prst="rect">
            <a:avLst/>
          </a:prstGeom>
          <a:noFill/>
        </p:spPr>
        <p:txBody>
          <a:bodyPr wrap="none" rtlCol="0">
            <a:spAutoFit/>
          </a:bodyPr>
          <a:lstStyle/>
          <a:p>
            <a:pPr algn="ctr"/>
            <a:r>
              <a:rPr lang="en-US" sz="2000" dirty="0"/>
              <a:t>DO NOT ALTER SLIDE MASTERS</a:t>
            </a:r>
            <a:r>
              <a:rPr lang="en-US" sz="2000" baseline="0" dirty="0"/>
              <a:t> —</a:t>
            </a:r>
            <a:r>
              <a:rPr lang="en-US" sz="2000" dirty="0"/>
              <a:t> THIS IS A GSG</a:t>
            </a:r>
            <a:r>
              <a:rPr lang="en-US" sz="2000" baseline="0" dirty="0"/>
              <a:t> APPROVED TEMPLATE.</a:t>
            </a:r>
            <a:endParaRPr lang="en-US" sz="2000" dirty="0"/>
          </a:p>
        </p:txBody>
      </p:sp>
      <p:sp>
        <p:nvSpPr>
          <p:cNvPr id="18" name="TextBox 17"/>
          <p:cNvSpPr txBox="1"/>
          <p:nvPr/>
        </p:nvSpPr>
        <p:spPr>
          <a:xfrm>
            <a:off x="404893" y="-1120349"/>
            <a:ext cx="1335622" cy="276999"/>
          </a:xfrm>
          <a:prstGeom prst="rect">
            <a:avLst/>
          </a:prstGeom>
          <a:noFill/>
        </p:spPr>
        <p:txBody>
          <a:bodyPr wrap="none" rtlCol="0">
            <a:spAutoFit/>
          </a:bodyPr>
          <a:lstStyle/>
          <a:p>
            <a:pPr algn="l"/>
            <a:r>
              <a:rPr lang="en-US" sz="1200" dirty="0"/>
              <a:t>Left page margin</a:t>
            </a:r>
          </a:p>
        </p:txBody>
      </p:sp>
      <p:sp>
        <p:nvSpPr>
          <p:cNvPr id="19" name="TextBox 18"/>
          <p:cNvSpPr txBox="1"/>
          <p:nvPr/>
        </p:nvSpPr>
        <p:spPr>
          <a:xfrm>
            <a:off x="10412488" y="-1111292"/>
            <a:ext cx="1436612" cy="276999"/>
          </a:xfrm>
          <a:prstGeom prst="rect">
            <a:avLst/>
          </a:prstGeom>
          <a:noFill/>
        </p:spPr>
        <p:txBody>
          <a:bodyPr wrap="none" rtlCol="0">
            <a:spAutoFit/>
          </a:bodyPr>
          <a:lstStyle/>
          <a:p>
            <a:pPr algn="r"/>
            <a:r>
              <a:rPr lang="en-US" sz="1200" dirty="0"/>
              <a:t>Right page margin</a:t>
            </a:r>
          </a:p>
        </p:txBody>
      </p:sp>
      <p:sp>
        <p:nvSpPr>
          <p:cNvPr id="20" name="TextBox 19"/>
          <p:cNvSpPr txBox="1"/>
          <p:nvPr/>
        </p:nvSpPr>
        <p:spPr>
          <a:xfrm>
            <a:off x="5585335" y="-1120349"/>
            <a:ext cx="1027845" cy="276999"/>
          </a:xfrm>
          <a:prstGeom prst="rect">
            <a:avLst/>
          </a:prstGeom>
          <a:noFill/>
        </p:spPr>
        <p:txBody>
          <a:bodyPr wrap="none" rtlCol="0">
            <a:spAutoFit/>
          </a:bodyPr>
          <a:lstStyle/>
          <a:p>
            <a:pPr algn="ctr"/>
            <a:r>
              <a:rPr lang="en-US" sz="1200" dirty="0"/>
              <a:t>Center page</a:t>
            </a:r>
          </a:p>
        </p:txBody>
      </p:sp>
      <p:sp>
        <p:nvSpPr>
          <p:cNvPr id="6" name="Rectangle 5">
            <a:extLst>
              <a:ext uri="{FF2B5EF4-FFF2-40B4-BE49-F238E27FC236}">
                <a16:creationId xmlns:a16="http://schemas.microsoft.com/office/drawing/2014/main" id="{8FD55D96-8D0E-4964-7B47-492AD68026D4}"/>
              </a:ext>
            </a:extLst>
          </p:cNvPr>
          <p:cNvSpPr/>
          <p:nvPr/>
        </p:nvSpPr>
        <p:spPr>
          <a:xfrm>
            <a:off x="-50800" y="6066139"/>
            <a:ext cx="12369800" cy="7918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19F69EF-E025-2195-1C3B-6DD64FF5BBD0}"/>
              </a:ext>
            </a:extLst>
          </p:cNvPr>
          <p:cNvSpPr txBox="1"/>
          <p:nvPr/>
        </p:nvSpPr>
        <p:spPr>
          <a:xfrm>
            <a:off x="1568824" y="6349976"/>
            <a:ext cx="9537700" cy="230832"/>
          </a:xfrm>
          <a:prstGeom prst="rect">
            <a:avLst/>
          </a:prstGeom>
          <a:noFill/>
        </p:spPr>
        <p:txBody>
          <a:bodyPr wrap="square" lIns="0" rtlCol="0">
            <a:spAutoFit/>
          </a:bodyPr>
          <a:lstStyle/>
          <a:p>
            <a:r>
              <a:rPr lang="en-US" sz="900" b="1" spc="100" dirty="0">
                <a:solidFill>
                  <a:schemeClr val="bg2"/>
                </a:solidFill>
                <a:latin typeface="Montserrat" pitchFamily="2" charset="77"/>
              </a:rPr>
              <a:t>PUBLIC AFFAIRS AGENCY OF THE YEAR 2023  /  </a:t>
            </a:r>
            <a:r>
              <a:rPr lang="en-US" sz="700" b="1" i="1" spc="100" dirty="0">
                <a:solidFill>
                  <a:schemeClr val="bg2"/>
                </a:solidFill>
                <a:latin typeface="Montserrat" pitchFamily="2" charset="77"/>
              </a:rPr>
              <a:t>PRovoke Media</a:t>
            </a:r>
          </a:p>
        </p:txBody>
      </p:sp>
      <p:pic>
        <p:nvPicPr>
          <p:cNvPr id="5" name="Picture 4">
            <a:extLst>
              <a:ext uri="{FF2B5EF4-FFF2-40B4-BE49-F238E27FC236}">
                <a16:creationId xmlns:a16="http://schemas.microsoft.com/office/drawing/2014/main" id="{1B8EAF16-EAF6-894B-9D27-2F835744133C}"/>
              </a:ext>
            </a:extLst>
          </p:cNvPr>
          <p:cNvPicPr>
            <a:picLocks noChangeAspect="1"/>
          </p:cNvPicPr>
          <p:nvPr/>
        </p:nvPicPr>
        <p:blipFill rotWithShape="1">
          <a:blip r:embed="rId64" cstate="screen">
            <a:extLst>
              <a:ext uri="{28A0092B-C50C-407E-A947-70E740481C1C}">
                <a14:useLocalDpi xmlns:a14="http://schemas.microsoft.com/office/drawing/2010/main"/>
              </a:ext>
            </a:extLst>
          </a:blip>
          <a:srcRect/>
          <a:stretch/>
        </p:blipFill>
        <p:spPr>
          <a:xfrm>
            <a:off x="352302" y="6304951"/>
            <a:ext cx="866183" cy="309634"/>
          </a:xfrm>
          <a:prstGeom prst="rect">
            <a:avLst/>
          </a:prstGeom>
        </p:spPr>
      </p:pic>
      <p:sp>
        <p:nvSpPr>
          <p:cNvPr id="23" name="TextBox 22">
            <a:extLst>
              <a:ext uri="{FF2B5EF4-FFF2-40B4-BE49-F238E27FC236}">
                <a16:creationId xmlns:a16="http://schemas.microsoft.com/office/drawing/2014/main" id="{820DCFA4-2AED-2445-9263-85541A7DF77C}"/>
              </a:ext>
            </a:extLst>
          </p:cNvPr>
          <p:cNvSpPr txBox="1"/>
          <p:nvPr/>
        </p:nvSpPr>
        <p:spPr>
          <a:xfrm>
            <a:off x="10945875" y="6360136"/>
            <a:ext cx="903225" cy="215444"/>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6F1AC80B-535E-A841-9E0C-F8761FA53064}" type="slidenum">
              <a:rPr lang="en-US" sz="1400" b="0" smtClean="0">
                <a:solidFill>
                  <a:schemeClr val="bg2"/>
                </a:solidFill>
                <a:latin typeface="Montserrat" pitchFamily="2" charset="77"/>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400" b="0" dirty="0">
              <a:solidFill>
                <a:schemeClr val="bg2"/>
              </a:solidFill>
              <a:latin typeface="Montserrat" pitchFamily="2" charset="77"/>
            </a:endParaRPr>
          </a:p>
        </p:txBody>
      </p:sp>
      <p:sp>
        <p:nvSpPr>
          <p:cNvPr id="3" name="TextBox 2">
            <a:extLst>
              <a:ext uri="{FF2B5EF4-FFF2-40B4-BE49-F238E27FC236}">
                <a16:creationId xmlns:a16="http://schemas.microsoft.com/office/drawing/2014/main" id="{3D3866E3-C579-C759-BAB5-9A09834E4010}"/>
              </a:ext>
            </a:extLst>
          </p:cNvPr>
          <p:cNvSpPr txBox="1"/>
          <p:nvPr/>
        </p:nvSpPr>
        <p:spPr>
          <a:xfrm>
            <a:off x="-2131340" y="65901"/>
            <a:ext cx="1326710" cy="276999"/>
          </a:xfrm>
          <a:prstGeom prst="rect">
            <a:avLst/>
          </a:prstGeom>
          <a:noFill/>
        </p:spPr>
        <p:txBody>
          <a:bodyPr wrap="none" rtlCol="0">
            <a:spAutoFit/>
          </a:bodyPr>
          <a:lstStyle/>
          <a:p>
            <a:r>
              <a:rPr lang="en-US" sz="1200" dirty="0"/>
              <a:t>Top page margin</a:t>
            </a:r>
          </a:p>
        </p:txBody>
      </p:sp>
      <p:sp>
        <p:nvSpPr>
          <p:cNvPr id="4" name="TextBox 3">
            <a:extLst>
              <a:ext uri="{FF2B5EF4-FFF2-40B4-BE49-F238E27FC236}">
                <a16:creationId xmlns:a16="http://schemas.microsoft.com/office/drawing/2014/main" id="{ED682197-3D23-146F-D0B2-E9A6012C65F2}"/>
              </a:ext>
            </a:extLst>
          </p:cNvPr>
          <p:cNvSpPr txBox="1"/>
          <p:nvPr/>
        </p:nvSpPr>
        <p:spPr>
          <a:xfrm>
            <a:off x="-1566454" y="6038463"/>
            <a:ext cx="1566454" cy="276999"/>
          </a:xfrm>
          <a:prstGeom prst="rect">
            <a:avLst/>
          </a:prstGeom>
          <a:noFill/>
        </p:spPr>
        <p:txBody>
          <a:bodyPr wrap="none" rtlCol="0">
            <a:spAutoFit/>
          </a:bodyPr>
          <a:lstStyle/>
          <a:p>
            <a:r>
              <a:rPr lang="en-US" sz="1200" dirty="0"/>
              <a:t>Bottom page margin</a:t>
            </a:r>
          </a:p>
        </p:txBody>
      </p:sp>
      <p:sp>
        <p:nvSpPr>
          <p:cNvPr id="8" name="TextBox 7">
            <a:extLst>
              <a:ext uri="{FF2B5EF4-FFF2-40B4-BE49-F238E27FC236}">
                <a16:creationId xmlns:a16="http://schemas.microsoft.com/office/drawing/2014/main" id="{B5F90BD3-10EE-78A9-B546-F3B0A89CA096}"/>
              </a:ext>
            </a:extLst>
          </p:cNvPr>
          <p:cNvSpPr txBox="1"/>
          <p:nvPr/>
        </p:nvSpPr>
        <p:spPr>
          <a:xfrm>
            <a:off x="-2534591" y="5552301"/>
            <a:ext cx="1729961" cy="276999"/>
          </a:xfrm>
          <a:prstGeom prst="rect">
            <a:avLst/>
          </a:prstGeom>
          <a:noFill/>
        </p:spPr>
        <p:txBody>
          <a:bodyPr wrap="none" rtlCol="0">
            <a:spAutoFit/>
          </a:bodyPr>
          <a:lstStyle/>
          <a:p>
            <a:r>
              <a:rPr lang="en-US" sz="1200" dirty="0"/>
              <a:t>Bottom content margin</a:t>
            </a:r>
          </a:p>
        </p:txBody>
      </p:sp>
      <p:sp>
        <p:nvSpPr>
          <p:cNvPr id="11" name="TextBox 10">
            <a:extLst>
              <a:ext uri="{FF2B5EF4-FFF2-40B4-BE49-F238E27FC236}">
                <a16:creationId xmlns:a16="http://schemas.microsoft.com/office/drawing/2014/main" id="{CA732432-5996-7ACD-0C40-1E56FBB8DDFB}"/>
              </a:ext>
            </a:extLst>
          </p:cNvPr>
          <p:cNvSpPr txBox="1"/>
          <p:nvPr/>
        </p:nvSpPr>
        <p:spPr>
          <a:xfrm>
            <a:off x="-2294846" y="1604983"/>
            <a:ext cx="1490216" cy="276999"/>
          </a:xfrm>
          <a:prstGeom prst="rect">
            <a:avLst/>
          </a:prstGeom>
          <a:noFill/>
        </p:spPr>
        <p:txBody>
          <a:bodyPr wrap="none" rtlCol="0">
            <a:spAutoFit/>
          </a:bodyPr>
          <a:lstStyle/>
          <a:p>
            <a:r>
              <a:rPr lang="en-US" sz="1200" dirty="0"/>
              <a:t>Top content margin</a:t>
            </a:r>
          </a:p>
        </p:txBody>
      </p:sp>
      <p:sp>
        <p:nvSpPr>
          <p:cNvPr id="13" name="TextBox 12">
            <a:extLst>
              <a:ext uri="{FF2B5EF4-FFF2-40B4-BE49-F238E27FC236}">
                <a16:creationId xmlns:a16="http://schemas.microsoft.com/office/drawing/2014/main" id="{AC009160-A34B-F9D8-3A13-F24847AECEC8}"/>
              </a:ext>
            </a:extLst>
          </p:cNvPr>
          <p:cNvSpPr txBox="1"/>
          <p:nvPr/>
        </p:nvSpPr>
        <p:spPr>
          <a:xfrm>
            <a:off x="-1811072" y="3456801"/>
            <a:ext cx="1027845" cy="276999"/>
          </a:xfrm>
          <a:prstGeom prst="rect">
            <a:avLst/>
          </a:prstGeom>
          <a:noFill/>
        </p:spPr>
        <p:txBody>
          <a:bodyPr wrap="none" rtlCol="0">
            <a:spAutoFit/>
          </a:bodyPr>
          <a:lstStyle/>
          <a:p>
            <a:r>
              <a:rPr lang="en-US" sz="1200" dirty="0"/>
              <a:t>Center</a:t>
            </a:r>
            <a:r>
              <a:rPr lang="en-US" sz="1200" baseline="0" dirty="0"/>
              <a:t> page</a:t>
            </a:r>
            <a:endParaRPr lang="en-US" sz="1200" dirty="0"/>
          </a:p>
        </p:txBody>
      </p:sp>
      <p:sp>
        <p:nvSpPr>
          <p:cNvPr id="22" name="TextBox 21">
            <a:extLst>
              <a:ext uri="{FF2B5EF4-FFF2-40B4-BE49-F238E27FC236}">
                <a16:creationId xmlns:a16="http://schemas.microsoft.com/office/drawing/2014/main" id="{B4890143-0128-D1FB-8DF3-8EFDC89FFC43}"/>
              </a:ext>
            </a:extLst>
          </p:cNvPr>
          <p:cNvSpPr txBox="1"/>
          <p:nvPr/>
        </p:nvSpPr>
        <p:spPr>
          <a:xfrm>
            <a:off x="1463629" y="-635432"/>
            <a:ext cx="9271256" cy="400110"/>
          </a:xfrm>
          <a:prstGeom prst="rect">
            <a:avLst/>
          </a:prstGeom>
          <a:noFill/>
        </p:spPr>
        <p:txBody>
          <a:bodyPr wrap="none" rtlCol="0">
            <a:spAutoFit/>
          </a:bodyPr>
          <a:lstStyle/>
          <a:p>
            <a:pPr algn="ctr"/>
            <a:r>
              <a:rPr lang="en-US" sz="2000" dirty="0"/>
              <a:t>DO NOT ALTER SLIDE MASTERS</a:t>
            </a:r>
            <a:r>
              <a:rPr lang="en-US" sz="2000" baseline="0" dirty="0"/>
              <a:t> —</a:t>
            </a:r>
            <a:r>
              <a:rPr lang="en-US" sz="2000" dirty="0"/>
              <a:t> THIS IS A GSG</a:t>
            </a:r>
            <a:r>
              <a:rPr lang="en-US" sz="2000" baseline="0" dirty="0"/>
              <a:t> APPROVED TEMPLATE.</a:t>
            </a:r>
            <a:endParaRPr lang="en-US" sz="2000" dirty="0"/>
          </a:p>
        </p:txBody>
      </p:sp>
      <p:sp>
        <p:nvSpPr>
          <p:cNvPr id="24" name="TextBox 23">
            <a:extLst>
              <a:ext uri="{FF2B5EF4-FFF2-40B4-BE49-F238E27FC236}">
                <a16:creationId xmlns:a16="http://schemas.microsoft.com/office/drawing/2014/main" id="{C515C0D7-96BE-8723-9594-33421495C289}"/>
              </a:ext>
            </a:extLst>
          </p:cNvPr>
          <p:cNvSpPr txBox="1"/>
          <p:nvPr/>
        </p:nvSpPr>
        <p:spPr>
          <a:xfrm>
            <a:off x="404893" y="-1120349"/>
            <a:ext cx="1335622" cy="276999"/>
          </a:xfrm>
          <a:prstGeom prst="rect">
            <a:avLst/>
          </a:prstGeom>
          <a:noFill/>
        </p:spPr>
        <p:txBody>
          <a:bodyPr wrap="none" rtlCol="0">
            <a:spAutoFit/>
          </a:bodyPr>
          <a:lstStyle/>
          <a:p>
            <a:pPr algn="l"/>
            <a:r>
              <a:rPr lang="en-US" sz="1200" dirty="0"/>
              <a:t>Left page margin</a:t>
            </a:r>
          </a:p>
        </p:txBody>
      </p:sp>
      <p:sp>
        <p:nvSpPr>
          <p:cNvPr id="25" name="TextBox 24">
            <a:extLst>
              <a:ext uri="{FF2B5EF4-FFF2-40B4-BE49-F238E27FC236}">
                <a16:creationId xmlns:a16="http://schemas.microsoft.com/office/drawing/2014/main" id="{7E1E694C-E590-67DB-4242-B5A2F6E17F01}"/>
              </a:ext>
            </a:extLst>
          </p:cNvPr>
          <p:cNvSpPr txBox="1"/>
          <p:nvPr/>
        </p:nvSpPr>
        <p:spPr>
          <a:xfrm>
            <a:off x="10412488" y="-1111292"/>
            <a:ext cx="1436612" cy="276999"/>
          </a:xfrm>
          <a:prstGeom prst="rect">
            <a:avLst/>
          </a:prstGeom>
          <a:noFill/>
        </p:spPr>
        <p:txBody>
          <a:bodyPr wrap="none" rtlCol="0">
            <a:spAutoFit/>
          </a:bodyPr>
          <a:lstStyle/>
          <a:p>
            <a:pPr algn="r"/>
            <a:r>
              <a:rPr lang="en-US" sz="1200" dirty="0"/>
              <a:t>Right page margin</a:t>
            </a:r>
          </a:p>
        </p:txBody>
      </p:sp>
      <p:sp>
        <p:nvSpPr>
          <p:cNvPr id="26" name="TextBox 25">
            <a:extLst>
              <a:ext uri="{FF2B5EF4-FFF2-40B4-BE49-F238E27FC236}">
                <a16:creationId xmlns:a16="http://schemas.microsoft.com/office/drawing/2014/main" id="{F0C5952A-C932-284B-7026-796D62FF42CA}"/>
              </a:ext>
            </a:extLst>
          </p:cNvPr>
          <p:cNvSpPr txBox="1"/>
          <p:nvPr/>
        </p:nvSpPr>
        <p:spPr>
          <a:xfrm>
            <a:off x="5585335" y="-1120349"/>
            <a:ext cx="1027845" cy="276999"/>
          </a:xfrm>
          <a:prstGeom prst="rect">
            <a:avLst/>
          </a:prstGeom>
          <a:noFill/>
        </p:spPr>
        <p:txBody>
          <a:bodyPr wrap="none" rtlCol="0">
            <a:spAutoFit/>
          </a:bodyPr>
          <a:lstStyle/>
          <a:p>
            <a:pPr algn="ctr"/>
            <a:r>
              <a:rPr lang="en-US" sz="1200" dirty="0"/>
              <a:t>Center page</a:t>
            </a:r>
          </a:p>
        </p:txBody>
      </p:sp>
      <p:sp>
        <p:nvSpPr>
          <p:cNvPr id="27" name="Rectangle 26">
            <a:extLst>
              <a:ext uri="{FF2B5EF4-FFF2-40B4-BE49-F238E27FC236}">
                <a16:creationId xmlns:a16="http://schemas.microsoft.com/office/drawing/2014/main" id="{93741A21-86D1-1C1D-DFE2-52A8E52E3483}"/>
              </a:ext>
            </a:extLst>
          </p:cNvPr>
          <p:cNvSpPr/>
          <p:nvPr/>
        </p:nvSpPr>
        <p:spPr>
          <a:xfrm>
            <a:off x="-50800" y="6066139"/>
            <a:ext cx="12369800" cy="7918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1EFCF8A-B0A1-0708-FEF0-5BC03C8A635A}"/>
              </a:ext>
            </a:extLst>
          </p:cNvPr>
          <p:cNvSpPr txBox="1"/>
          <p:nvPr/>
        </p:nvSpPr>
        <p:spPr>
          <a:xfrm>
            <a:off x="10945875" y="6360136"/>
            <a:ext cx="903225" cy="215444"/>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6F1AC80B-535E-A841-9E0C-F8761FA53064}" type="slidenum">
              <a:rPr lang="en-US" sz="1400" b="0" smtClean="0">
                <a:solidFill>
                  <a:schemeClr val="bg2"/>
                </a:solidFill>
                <a:latin typeface="Montserrat" pitchFamily="2" charset="77"/>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400" b="0" dirty="0">
              <a:solidFill>
                <a:schemeClr val="bg2"/>
              </a:solidFill>
              <a:latin typeface="Montserrat" pitchFamily="2" charset="77"/>
            </a:endParaRPr>
          </a:p>
        </p:txBody>
      </p:sp>
      <p:pic>
        <p:nvPicPr>
          <p:cNvPr id="36" name="Picture 35">
            <a:extLst>
              <a:ext uri="{FF2B5EF4-FFF2-40B4-BE49-F238E27FC236}">
                <a16:creationId xmlns:a16="http://schemas.microsoft.com/office/drawing/2014/main" id="{DC7A25B7-28EB-BD7E-41A6-B80DDED66C2D}"/>
              </a:ext>
            </a:extLst>
          </p:cNvPr>
          <p:cNvPicPr>
            <a:picLocks noChangeAspect="1"/>
          </p:cNvPicPr>
          <p:nvPr userDrawn="1"/>
        </p:nvPicPr>
        <p:blipFill>
          <a:blip r:embed="rId65" cstate="screen">
            <a:extLst>
              <a:ext uri="{28A0092B-C50C-407E-A947-70E740481C1C}">
                <a14:useLocalDpi xmlns:a14="http://schemas.microsoft.com/office/drawing/2010/main"/>
              </a:ext>
            </a:extLst>
          </a:blip>
          <a:stretch>
            <a:fillRect/>
          </a:stretch>
        </p:blipFill>
        <p:spPr>
          <a:xfrm>
            <a:off x="348735" y="6204860"/>
            <a:ext cx="897020" cy="517684"/>
          </a:xfrm>
          <a:prstGeom prst="rect">
            <a:avLst/>
          </a:prstGeom>
        </p:spPr>
      </p:pic>
      <p:sp>
        <p:nvSpPr>
          <p:cNvPr id="7" name="TextBox 6">
            <a:extLst>
              <a:ext uri="{FF2B5EF4-FFF2-40B4-BE49-F238E27FC236}">
                <a16:creationId xmlns:a16="http://schemas.microsoft.com/office/drawing/2014/main" id="{3B99FFF6-BCDA-C1DD-BEA3-D7746F3B65B1}"/>
              </a:ext>
            </a:extLst>
          </p:cNvPr>
          <p:cNvSpPr txBox="1"/>
          <p:nvPr userDrawn="1"/>
        </p:nvSpPr>
        <p:spPr>
          <a:xfrm>
            <a:off x="1568824" y="6375525"/>
            <a:ext cx="9537700" cy="184666"/>
          </a:xfrm>
          <a:prstGeom prst="rect">
            <a:avLst/>
          </a:prstGeom>
          <a:noFill/>
        </p:spPr>
        <p:txBody>
          <a:bodyPr wrap="square" lIns="0" rtlCol="0">
            <a:spAutoFit/>
          </a:bodyPr>
          <a:lstStyle/>
          <a:p>
            <a:r>
              <a:rPr lang="en-US" sz="600" b="1" spc="100" dirty="0">
                <a:solidFill>
                  <a:schemeClr val="bg2"/>
                </a:solidFill>
                <a:latin typeface="Montserrat" pitchFamily="2" charset="77"/>
              </a:rPr>
              <a:t>CONFIDENTIAL. </a:t>
            </a:r>
            <a:r>
              <a:rPr lang="en-US" sz="600" b="0" spc="100" dirty="0">
                <a:solidFill>
                  <a:schemeClr val="bg2"/>
                </a:solidFill>
                <a:latin typeface="Montserrat" pitchFamily="2" charset="77"/>
              </a:rPr>
              <a:t>FOR RECIPIENT’S USE ONLY. UNAUTHORIZED USE, DISTRIBUTION OR COPYING IS PROHIBITED.</a:t>
            </a:r>
            <a:endParaRPr lang="en-US" sz="600" b="1" i="1" spc="100" dirty="0">
              <a:solidFill>
                <a:schemeClr val="bg2"/>
              </a:solidFill>
              <a:latin typeface="Montserrat" pitchFamily="2" charset="77"/>
            </a:endParaRPr>
          </a:p>
        </p:txBody>
      </p:sp>
    </p:spTree>
    <p:extLst>
      <p:ext uri="{BB962C8B-B14F-4D97-AF65-F5344CB8AC3E}">
        <p14:creationId xmlns:p14="http://schemas.microsoft.com/office/powerpoint/2010/main" val="37724718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 id="2147483732" r:id="rId46"/>
    <p:sldLayoutId id="2147483733" r:id="rId47"/>
    <p:sldLayoutId id="2147483735" r:id="rId48"/>
    <p:sldLayoutId id="2147483739" r:id="rId49"/>
    <p:sldLayoutId id="2147483661" r:id="rId50"/>
    <p:sldLayoutId id="2147483680" r:id="rId51"/>
    <p:sldLayoutId id="2147483682" r:id="rId52"/>
    <p:sldLayoutId id="2147483681" r:id="rId53"/>
    <p:sldLayoutId id="2147483663" r:id="rId54"/>
    <p:sldLayoutId id="2147483664" r:id="rId55"/>
    <p:sldLayoutId id="2147483665" r:id="rId56"/>
    <p:sldLayoutId id="2147483667" r:id="rId57"/>
    <p:sldLayoutId id="2147483673" r:id="rId58"/>
    <p:sldLayoutId id="2147483674" r:id="rId59"/>
    <p:sldLayoutId id="2147483676" r:id="rId60"/>
    <p:sldLayoutId id="2147483740" r:id="rId61"/>
    <p:sldLayoutId id="2147483741" r:id="rId62"/>
  </p:sldLayoutIdLst>
  <p:hf hdr="0" ftr="0" dt="0"/>
  <p:txStyles>
    <p:titleStyle>
      <a:lvl1pPr algn="l" defTabSz="914400" rtl="0" eaLnBrk="1" latinLnBrk="0" hangingPunct="1">
        <a:lnSpc>
          <a:spcPct val="100000"/>
        </a:lnSpc>
        <a:spcBef>
          <a:spcPct val="0"/>
        </a:spcBef>
        <a:buNone/>
        <a:defRPr sz="2400" b="1" kern="1200">
          <a:solidFill>
            <a:schemeClr val="tx1"/>
          </a:solidFill>
          <a:latin typeface="Montserrat" pitchFamily="2" charset="77"/>
          <a:ea typeface="Montserrat" pitchFamily="2" charset="77"/>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76">
          <p15:clr>
            <a:srgbClr val="F26B43"/>
          </p15:clr>
        </p15:guide>
        <p15:guide id="2" pos="3840">
          <p15:clr>
            <a:srgbClr val="A4A3A4"/>
          </p15:clr>
        </p15:guide>
        <p15:guide id="3" pos="216">
          <p15:clr>
            <a:srgbClr val="F26B43"/>
          </p15:clr>
        </p15:guide>
        <p15:guide id="4" pos="7464">
          <p15:clr>
            <a:srgbClr val="F26B43"/>
          </p15:clr>
        </p15:guide>
        <p15:guide id="5" orient="horz" pos="216">
          <p15:clr>
            <a:srgbClr val="F26B43"/>
          </p15:clr>
        </p15:guide>
        <p15:guide id="6" orient="horz" pos="3816">
          <p15:clr>
            <a:srgbClr val="F26B43"/>
          </p15:clr>
        </p15:guide>
        <p15:guide id="7" orient="horz" pos="3672">
          <p15:clr>
            <a:srgbClr val="F26B43"/>
          </p15:clr>
        </p15:guide>
        <p15:guide id="8" orient="horz" pos="1008">
          <p15:clr>
            <a:srgbClr val="F26B43"/>
          </p15:clr>
        </p15:guide>
        <p15:guide id="9" pos="2016">
          <p15:clr>
            <a:srgbClr val="A4A3A4"/>
          </p15:clr>
        </p15:guide>
        <p15:guide id="10" pos="5664">
          <p15:clr>
            <a:srgbClr val="A4A3A4"/>
          </p15:clr>
        </p15:guide>
        <p15:guide id="11" pos="336">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youtube.com/watch?v=GiuTEWve3gY" TargetMode="External"/><Relationship Id="rId5" Type="http://schemas.openxmlformats.org/officeDocument/2006/relationships/hyperlink" Target="https://x.com/NRSC/status/2011173018664358135?s=20" TargetMode="Externa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26.xml"/><Relationship Id="rId1" Type="http://schemas.openxmlformats.org/officeDocument/2006/relationships/slideLayout" Target="../slideLayouts/slideLayout48.xml"/><Relationship Id="rId5" Type="http://schemas.openxmlformats.org/officeDocument/2006/relationships/image" Target="../media/image9.svg"/><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Interior of doctor's office">
            <a:extLst>
              <a:ext uri="{FF2B5EF4-FFF2-40B4-BE49-F238E27FC236}">
                <a16:creationId xmlns:a16="http://schemas.microsoft.com/office/drawing/2014/main" id="{392760A7-7374-AC76-3A93-4CC96ED7261B}"/>
              </a:ext>
            </a:extLst>
          </p:cNvPr>
          <p:cNvPicPr>
            <a:picLocks noGrp="1" noChangeAspect="1"/>
          </p:cNvPicPr>
          <p:nvPr>
            <p:ph type="pic" sz="quarter" idx="11"/>
          </p:nvPr>
        </p:nvPicPr>
        <p:blipFill>
          <a:blip r:embed="rId3"/>
          <a:srcRect t="14168" b="14168"/>
          <a:stretch/>
        </p:blipFill>
        <p:spPr/>
      </p:pic>
      <p:sp>
        <p:nvSpPr>
          <p:cNvPr id="11" name="Rectangle 10">
            <a:extLst>
              <a:ext uri="{FF2B5EF4-FFF2-40B4-BE49-F238E27FC236}">
                <a16:creationId xmlns:a16="http://schemas.microsoft.com/office/drawing/2014/main" id="{9F37F721-D6A3-4645-A2B4-3313001666B5}"/>
              </a:ext>
            </a:extLst>
          </p:cNvPr>
          <p:cNvSpPr/>
          <p:nvPr/>
        </p:nvSpPr>
        <p:spPr>
          <a:xfrm rot="16200000">
            <a:off x="300323" y="33617"/>
            <a:ext cx="5659484" cy="5931876"/>
          </a:xfrm>
          <a:prstGeom prst="rect">
            <a:avLst/>
          </a:prstGeom>
          <a:gradFill>
            <a:gsLst>
              <a:gs pos="0">
                <a:schemeClr val="tx1">
                  <a:alpha val="50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FBBBBB3-A53A-A74A-8A80-5C2D5C19DB36}"/>
              </a:ext>
            </a:extLst>
          </p:cNvPr>
          <p:cNvSpPr/>
          <p:nvPr/>
        </p:nvSpPr>
        <p:spPr>
          <a:xfrm>
            <a:off x="-20024" y="444137"/>
            <a:ext cx="5189902" cy="4049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55;p13">
            <a:extLst>
              <a:ext uri="{FF2B5EF4-FFF2-40B4-BE49-F238E27FC236}">
                <a16:creationId xmlns:a16="http://schemas.microsoft.com/office/drawing/2014/main" id="{6969F12A-68F8-4E46-B2F8-A939C87053DD}"/>
              </a:ext>
            </a:extLst>
          </p:cNvPr>
          <p:cNvSpPr txBox="1">
            <a:spLocks/>
          </p:cNvSpPr>
          <p:nvPr/>
        </p:nvSpPr>
        <p:spPr>
          <a:xfrm>
            <a:off x="342899" y="419525"/>
            <a:ext cx="5073163" cy="792600"/>
          </a:xfrm>
          <a:prstGeom prst="rect">
            <a:avLst/>
          </a:prstGeom>
        </p:spPr>
        <p:txBody>
          <a:bodyPr spcFirstLastPara="1" wrap="square" lIns="0" tIns="91425" rIns="91425" bIns="91425"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0"/>
              </a:spcBef>
              <a:buFont typeface="Arial"/>
              <a:buNone/>
            </a:pPr>
            <a:r>
              <a:rPr lang="en-US" sz="1400" spc="100" dirty="0">
                <a:solidFill>
                  <a:schemeClr val="bg1"/>
                </a:solidFill>
                <a:latin typeface="Montserrat" pitchFamily="2" charset="77"/>
                <a:cs typeface="Segoe UI" panose="020B0502040204020203" pitchFamily="34" charset="0"/>
              </a:rPr>
              <a:t>GSG FOR SPARKS SOLUTIONS, MARCH 2026</a:t>
            </a:r>
          </a:p>
        </p:txBody>
      </p:sp>
      <p:sp>
        <p:nvSpPr>
          <p:cNvPr id="5" name="TextBox 4">
            <a:extLst>
              <a:ext uri="{FF2B5EF4-FFF2-40B4-BE49-F238E27FC236}">
                <a16:creationId xmlns:a16="http://schemas.microsoft.com/office/drawing/2014/main" id="{205A54CC-38F8-3C4A-B648-9A2BB0052F28}"/>
              </a:ext>
            </a:extLst>
          </p:cNvPr>
          <p:cNvSpPr txBox="1"/>
          <p:nvPr/>
        </p:nvSpPr>
        <p:spPr>
          <a:xfrm>
            <a:off x="342899" y="1558736"/>
            <a:ext cx="6626613" cy="3739485"/>
          </a:xfrm>
          <a:prstGeom prst="rect">
            <a:avLst/>
          </a:prstGeom>
          <a:noFill/>
        </p:spPr>
        <p:txBody>
          <a:bodyPr wrap="square" lIns="0" tIns="0" rtlCol="0">
            <a:spAutoFit/>
          </a:bodyPr>
          <a:lstStyle/>
          <a:p>
            <a:r>
              <a:rPr lang="en-US" sz="4800" b="1" dirty="0">
                <a:solidFill>
                  <a:schemeClr val="bg1"/>
                </a:solidFill>
                <a:latin typeface="Montserrat" pitchFamily="2" charset="77"/>
                <a:ea typeface="Tahoma" panose="020B0604030504040204" pitchFamily="34" charset="0"/>
                <a:cs typeface="Segoe UI Semibold" panose="020B0502040204020203" pitchFamily="34" charset="0"/>
              </a:rPr>
              <a:t>Phase 1 Trans and Abortion Care for Youth Research: Digging in on Parental Rights</a:t>
            </a:r>
          </a:p>
        </p:txBody>
      </p:sp>
      <p:pic>
        <p:nvPicPr>
          <p:cNvPr id="6" name="Picture 5">
            <a:extLst>
              <a:ext uri="{FF2B5EF4-FFF2-40B4-BE49-F238E27FC236}">
                <a16:creationId xmlns:a16="http://schemas.microsoft.com/office/drawing/2014/main" id="{4B32F875-6FA5-C521-C17B-6303D19B4ACA}"/>
              </a:ext>
            </a:extLst>
          </p:cNvPr>
          <p:cNvPicPr>
            <a:picLocks noChangeAspect="1"/>
          </p:cNvPicPr>
          <p:nvPr/>
        </p:nvPicPr>
        <p:blipFill>
          <a:blip r:embed="rId4"/>
          <a:stretch>
            <a:fillRect/>
          </a:stretch>
        </p:blipFill>
        <p:spPr>
          <a:xfrm>
            <a:off x="7420708" y="5968587"/>
            <a:ext cx="2649415" cy="724521"/>
          </a:xfrm>
          <a:prstGeom prst="rect">
            <a:avLst/>
          </a:prstGeom>
        </p:spPr>
      </p:pic>
    </p:spTree>
    <p:extLst>
      <p:ext uri="{BB962C8B-B14F-4D97-AF65-F5344CB8AC3E}">
        <p14:creationId xmlns:p14="http://schemas.microsoft.com/office/powerpoint/2010/main" val="44884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8F3C6A-5968-6473-362B-D3BD7970D1D7}"/>
              </a:ext>
            </a:extLst>
          </p:cNvPr>
          <p:cNvSpPr/>
          <p:nvPr/>
        </p:nvSpPr>
        <p:spPr>
          <a:xfrm>
            <a:off x="0" y="6055256"/>
            <a:ext cx="12091086" cy="6782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87675-E2D2-8A61-E1D0-7B10072A8E29}"/>
              </a:ext>
            </a:extLst>
          </p:cNvPr>
          <p:cNvSpPr>
            <a:spLocks noGrp="1"/>
          </p:cNvSpPr>
          <p:nvPr>
            <p:ph type="ctrTitle"/>
          </p:nvPr>
        </p:nvSpPr>
        <p:spPr/>
        <p:txBody>
          <a:bodyPr/>
          <a:lstStyle/>
          <a:p>
            <a:r>
              <a:rPr lang="en-US" dirty="0"/>
              <a:t>Making inroads on transition-related care</a:t>
            </a:r>
          </a:p>
        </p:txBody>
      </p:sp>
      <p:graphicFrame>
        <p:nvGraphicFramePr>
          <p:cNvPr id="4" name="Table 3">
            <a:extLst>
              <a:ext uri="{FF2B5EF4-FFF2-40B4-BE49-F238E27FC236}">
                <a16:creationId xmlns:a16="http://schemas.microsoft.com/office/drawing/2014/main" id="{81AF594C-69EC-A25D-ACA6-37C34BB95ECF}"/>
              </a:ext>
            </a:extLst>
          </p:cNvPr>
          <p:cNvGraphicFramePr>
            <a:graphicFrameLocks noGrp="1"/>
          </p:cNvGraphicFramePr>
          <p:nvPr>
            <p:extLst>
              <p:ext uri="{D42A27DB-BD31-4B8C-83A1-F6EECF244321}">
                <p14:modId xmlns:p14="http://schemas.microsoft.com/office/powerpoint/2010/main" val="1193736893"/>
              </p:ext>
            </p:extLst>
          </p:nvPr>
        </p:nvGraphicFramePr>
        <p:xfrm>
          <a:off x="342900" y="954226"/>
          <a:ext cx="11266004" cy="5440174"/>
        </p:xfrm>
        <a:graphic>
          <a:graphicData uri="http://schemas.openxmlformats.org/drawingml/2006/table">
            <a:tbl>
              <a:tblPr firstRow="1" bandRow="1">
                <a:tableStyleId>{5C22544A-7EE6-4342-B048-85BDC9FD1C3A}</a:tableStyleId>
              </a:tblPr>
              <a:tblGrid>
                <a:gridCol w="4511850">
                  <a:extLst>
                    <a:ext uri="{9D8B030D-6E8A-4147-A177-3AD203B41FA5}">
                      <a16:colId xmlns:a16="http://schemas.microsoft.com/office/drawing/2014/main" val="869202839"/>
                    </a:ext>
                  </a:extLst>
                </a:gridCol>
                <a:gridCol w="6754154">
                  <a:extLst>
                    <a:ext uri="{9D8B030D-6E8A-4147-A177-3AD203B41FA5}">
                      <a16:colId xmlns:a16="http://schemas.microsoft.com/office/drawing/2014/main" val="4038784290"/>
                    </a:ext>
                  </a:extLst>
                </a:gridCol>
              </a:tblGrid>
              <a:tr h="484307">
                <a:tc>
                  <a:txBody>
                    <a:bodyPr/>
                    <a:lstStyle/>
                    <a:p>
                      <a:pPr algn="ctr"/>
                      <a:r>
                        <a:rPr lang="en-US" sz="1600" dirty="0"/>
                        <a:t>Challenge</a:t>
                      </a:r>
                    </a:p>
                  </a:txBody>
                  <a:tcPr anchor="ctr">
                    <a:solidFill>
                      <a:schemeClr val="accent6"/>
                    </a:solidFill>
                  </a:tcPr>
                </a:tc>
                <a:tc>
                  <a:txBody>
                    <a:bodyPr/>
                    <a:lstStyle/>
                    <a:p>
                      <a:pPr algn="ctr"/>
                      <a:r>
                        <a:rPr lang="en-US" sz="1600" dirty="0"/>
                        <a:t>Ideas for how to overcome</a:t>
                      </a:r>
                    </a:p>
                  </a:txBody>
                  <a:tcPr anchor="ctr">
                    <a:solidFill>
                      <a:srgbClr val="7030A0"/>
                    </a:solidFill>
                  </a:tcPr>
                </a:tc>
                <a:extLst>
                  <a:ext uri="{0D108BD9-81ED-4DB2-BD59-A6C34878D82A}">
                    <a16:rowId xmlns:a16="http://schemas.microsoft.com/office/drawing/2014/main" val="1860904022"/>
                  </a:ext>
                </a:extLst>
              </a:tr>
              <a:tr h="998062">
                <a:tc>
                  <a:txBody>
                    <a:bodyPr/>
                    <a:lstStyle/>
                    <a:p>
                      <a:pPr algn="l"/>
                      <a:r>
                        <a:rPr lang="en-US" sz="1400" i="0" dirty="0"/>
                        <a:t>Voters struggle with </a:t>
                      </a:r>
                      <a:r>
                        <a:rPr lang="en-US" sz="1400" b="1" i="0" dirty="0"/>
                        <a:t>time-sensitivity</a:t>
                      </a:r>
                      <a:r>
                        <a:rPr lang="en-US" sz="1400" i="0" dirty="0"/>
                        <a:t> when it comes to transition care. They wonder why youth don’t just wait to transition.</a:t>
                      </a:r>
                    </a:p>
                  </a:txBody>
                  <a:tcPr>
                    <a:lnB w="12700" cap="flat" cmpd="sng" algn="ctr">
                      <a:solidFill>
                        <a:schemeClr val="accent3">
                          <a:lumMod val="90000"/>
                        </a:schemeClr>
                      </a:solidFill>
                      <a:prstDash val="solid"/>
                      <a:round/>
                      <a:headEnd type="none" w="med" len="med"/>
                      <a:tailEnd type="none" w="med" len="med"/>
                    </a:lnB>
                    <a:solidFill>
                      <a:schemeClr val="bg1"/>
                    </a:solidFill>
                  </a:tcPr>
                </a:tc>
                <a:tc>
                  <a:txBody>
                    <a:bodyPr/>
                    <a:lstStyle/>
                    <a:p>
                      <a:pPr marL="285750" indent="-285750" algn="l">
                        <a:buFont typeface="Wingdings" panose="05000000000000000000" pitchFamily="2" charset="2"/>
                        <a:buChar char="ü"/>
                      </a:pPr>
                      <a:r>
                        <a:rPr lang="en-US" sz="1400" dirty="0"/>
                        <a:t>We should </a:t>
                      </a:r>
                      <a:r>
                        <a:rPr lang="en-US" sz="1400" b="1" dirty="0"/>
                        <a:t>lean on voters’ understanding of what trans youth are going through, like embarrassment or isolation, </a:t>
                      </a:r>
                      <a:r>
                        <a:rPr lang="en-US" sz="1400" dirty="0"/>
                        <a:t>to explain why it is not as simple as “just waiting” and that transition care is a </a:t>
                      </a:r>
                      <a:r>
                        <a:rPr lang="en-US" sz="1400" b="1" dirty="0"/>
                        <a:t>medical need</a:t>
                      </a:r>
                      <a:r>
                        <a:rPr lang="en-US" sz="1400" dirty="0"/>
                        <a:t>. </a:t>
                      </a:r>
                    </a:p>
                  </a:txBody>
                  <a:tcPr>
                    <a:lnB w="12700" cap="flat" cmpd="sng" algn="ctr">
                      <a:solidFill>
                        <a:schemeClr val="accent3">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6263768"/>
                  </a:ext>
                </a:extLst>
              </a:tr>
              <a:tr h="1287860">
                <a:tc>
                  <a:txBody>
                    <a:bodyPr/>
                    <a:lstStyle/>
                    <a:p>
                      <a:pPr algn="l"/>
                      <a:r>
                        <a:rPr lang="en-US" sz="1400" i="0" dirty="0"/>
                        <a:t>Voters imagine that </a:t>
                      </a:r>
                      <a:r>
                        <a:rPr lang="en-US" sz="1400" b="1" i="0" dirty="0"/>
                        <a:t>trans youth are younger</a:t>
                      </a:r>
                      <a:r>
                        <a:rPr lang="en-US" sz="1400" b="0" i="0" dirty="0"/>
                        <a:t>,</a:t>
                      </a:r>
                      <a:r>
                        <a:rPr lang="en-US" sz="1400" i="0" dirty="0"/>
                        <a:t> such as tweens and younger teens. They worry they don’t understand their decisions. </a:t>
                      </a:r>
                    </a:p>
                  </a:txBody>
                  <a:tcPr>
                    <a:lnT w="12700" cap="flat" cmpd="sng" algn="ctr">
                      <a:solidFill>
                        <a:schemeClr val="accent3">
                          <a:lumMod val="90000"/>
                        </a:schemeClr>
                      </a:solidFill>
                      <a:prstDash val="solid"/>
                      <a:round/>
                      <a:headEnd type="none" w="med" len="med"/>
                      <a:tailEnd type="none" w="med" len="med"/>
                    </a:lnT>
                    <a:lnB w="12700" cap="flat" cmpd="sng" algn="ctr">
                      <a:solidFill>
                        <a:schemeClr val="accent3">
                          <a:lumMod val="90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t>We should test </a:t>
                      </a:r>
                      <a:r>
                        <a:rPr lang="en-US" sz="1400" b="1" dirty="0"/>
                        <a:t>visuals that include older teens</a:t>
                      </a:r>
                      <a:r>
                        <a:rPr lang="en-US" sz="1400" dirty="0"/>
                        <a:t>, rather than tweens/young teens.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t>We should explore </a:t>
                      </a:r>
                      <a:r>
                        <a:rPr lang="en-US" sz="1400" b="1" dirty="0"/>
                        <a:t>alternate ways to signal maturity</a:t>
                      </a:r>
                      <a:r>
                        <a:rPr lang="en-US" sz="1400" dirty="0"/>
                        <a:t>, such as testing profiles of potential messengers that share information on how they and their families approached their transition process in a thoughtful manner. </a:t>
                      </a:r>
                    </a:p>
                  </a:txBody>
                  <a:tcPr>
                    <a:lnT w="12700" cap="flat" cmpd="sng" algn="ctr">
                      <a:solidFill>
                        <a:schemeClr val="accent3">
                          <a:lumMod val="90000"/>
                        </a:schemeClr>
                      </a:solidFill>
                      <a:prstDash val="solid"/>
                      <a:round/>
                      <a:headEnd type="none" w="med" len="med"/>
                      <a:tailEnd type="none" w="med" len="med"/>
                    </a:lnT>
                    <a:lnB w="12700" cap="flat" cmpd="sng" algn="ctr">
                      <a:solidFill>
                        <a:schemeClr val="accent3">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0348442"/>
                  </a:ext>
                </a:extLst>
              </a:tr>
              <a:tr h="1214605">
                <a:tc>
                  <a:txBody>
                    <a:bodyPr/>
                    <a:lstStyle/>
                    <a:p>
                      <a:pPr algn="l"/>
                      <a:r>
                        <a:rPr lang="en-US" sz="1400" i="0" dirty="0"/>
                        <a:t>Voters are worried about </a:t>
                      </a:r>
                      <a:r>
                        <a:rPr lang="en-US" sz="1400" b="1" i="0" dirty="0"/>
                        <a:t>irreversibility </a:t>
                      </a:r>
                      <a:r>
                        <a:rPr lang="en-US" sz="1400" i="0" dirty="0"/>
                        <a:t>it comes to transition care. They worry about the long-term impact of transitioning.</a:t>
                      </a:r>
                    </a:p>
                  </a:txBody>
                  <a:tcPr>
                    <a:lnT w="12700" cap="flat" cmpd="sng" algn="ctr">
                      <a:solidFill>
                        <a:schemeClr val="accent3">
                          <a:lumMod val="90000"/>
                        </a:schemeClr>
                      </a:solidFill>
                      <a:prstDash val="solid"/>
                      <a:round/>
                      <a:headEnd type="none" w="med" len="med"/>
                      <a:tailEnd type="none" w="med" len="med"/>
                    </a:lnT>
                    <a:lnB w="12700" cap="flat" cmpd="sng" algn="ctr">
                      <a:solidFill>
                        <a:schemeClr val="accent3">
                          <a:lumMod val="90000"/>
                        </a:schemeClr>
                      </a:solidFill>
                      <a:prstDash val="solid"/>
                      <a:round/>
                      <a:headEnd type="none" w="med" len="med"/>
                      <a:tailEnd type="none" w="med" len="med"/>
                    </a:lnB>
                    <a:solidFill>
                      <a:schemeClr val="bg1"/>
                    </a:solidFill>
                  </a:tcPr>
                </a:tc>
                <a:tc>
                  <a:txBody>
                    <a:bodyPr/>
                    <a:lstStyle/>
                    <a:p>
                      <a:pPr marL="285750" indent="-285750" algn="l">
                        <a:buFont typeface="Wingdings" panose="05000000000000000000" pitchFamily="2" charset="2"/>
                        <a:buChar char="ü"/>
                      </a:pPr>
                      <a:r>
                        <a:rPr lang="en-US" sz="1400" dirty="0"/>
                        <a:t>We should explore ways to </a:t>
                      </a:r>
                      <a:r>
                        <a:rPr lang="en-US" sz="1400" b="1" dirty="0"/>
                        <a:t>reframe the long-term impact of not getting care </a:t>
                      </a:r>
                      <a:r>
                        <a:rPr lang="en-US" sz="1400" dirty="0"/>
                        <a:t>for trans youth, such as more positive messaging on outcomes. </a:t>
                      </a:r>
                    </a:p>
                    <a:p>
                      <a:pPr marL="285750" indent="-285750" algn="l">
                        <a:buFont typeface="Wingdings" panose="05000000000000000000" pitchFamily="2" charset="2"/>
                        <a:buChar char="ü"/>
                      </a:pPr>
                      <a:r>
                        <a:rPr lang="en-US" sz="1400" dirty="0"/>
                        <a:t>We should share more about the </a:t>
                      </a:r>
                      <a:r>
                        <a:rPr lang="en-US" sz="1400" b="1" dirty="0"/>
                        <a:t>broad spectrum of care </a:t>
                      </a:r>
                      <a:r>
                        <a:rPr lang="en-US" sz="1400" dirty="0"/>
                        <a:t>that bans threaten, because voters largely think about surgeries and hormones when they hear “transition care.”</a:t>
                      </a:r>
                    </a:p>
                  </a:txBody>
                  <a:tcPr>
                    <a:lnT w="12700" cap="flat" cmpd="sng" algn="ctr">
                      <a:solidFill>
                        <a:schemeClr val="accent3">
                          <a:lumMod val="90000"/>
                        </a:schemeClr>
                      </a:solidFill>
                      <a:prstDash val="solid"/>
                      <a:round/>
                      <a:headEnd type="none" w="med" len="med"/>
                      <a:tailEnd type="none" w="med" len="med"/>
                    </a:lnT>
                    <a:lnB w="12700" cap="flat" cmpd="sng" algn="ctr">
                      <a:solidFill>
                        <a:schemeClr val="accent3">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4813746"/>
                  </a:ext>
                </a:extLst>
              </a:tr>
              <a:tr h="1214605">
                <a:tc>
                  <a:txBody>
                    <a:bodyPr/>
                    <a:lstStyle/>
                    <a:p>
                      <a:pPr algn="l"/>
                      <a:r>
                        <a:rPr lang="en-US" sz="1400" i="0" dirty="0"/>
                        <a:t>When the opposition brings up </a:t>
                      </a:r>
                      <a:r>
                        <a:rPr lang="en-US" sz="1400" b="1" i="0" dirty="0"/>
                        <a:t>youth sports</a:t>
                      </a:r>
                      <a:r>
                        <a:rPr lang="en-US" sz="1400" b="0" i="0" dirty="0"/>
                        <a:t> in combination with attacks on transition care, voters fixate on the issue and lose nuance around preventing government overreach in health care. </a:t>
                      </a:r>
                      <a:endParaRPr lang="en-US" sz="1400" i="0" dirty="0"/>
                    </a:p>
                  </a:txBody>
                  <a:tcPr>
                    <a:lnT w="12700" cap="flat" cmpd="sng" algn="ctr">
                      <a:solidFill>
                        <a:schemeClr val="accent3">
                          <a:lumMod val="9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285750" indent="-285750" algn="l">
                        <a:buFont typeface="Wingdings" panose="05000000000000000000" pitchFamily="2" charset="2"/>
                        <a:buChar char="ü"/>
                      </a:pPr>
                      <a:r>
                        <a:rPr lang="en-US" sz="1400" dirty="0"/>
                        <a:t>We need to pivot away from sports when we are focused on protecting access to transition care for youth. We should test pivots that include acknowledging the concern and then </a:t>
                      </a:r>
                      <a:r>
                        <a:rPr lang="en-US" sz="1400" b="1" dirty="0"/>
                        <a:t>re-focusing voters on government attacks on family health care</a:t>
                      </a:r>
                      <a:r>
                        <a:rPr lang="en-US" sz="1400" dirty="0"/>
                        <a:t>. </a:t>
                      </a:r>
                    </a:p>
                  </a:txBody>
                  <a:tcPr>
                    <a:lnT w="12700" cap="flat" cmpd="sng" algn="ctr">
                      <a:solidFill>
                        <a:schemeClr val="accent3">
                          <a:lumMod val="9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47428"/>
                  </a:ext>
                </a:extLst>
              </a:tr>
            </a:tbl>
          </a:graphicData>
        </a:graphic>
      </p:graphicFrame>
    </p:spTree>
    <p:extLst>
      <p:ext uri="{BB962C8B-B14F-4D97-AF65-F5344CB8AC3E}">
        <p14:creationId xmlns:p14="http://schemas.microsoft.com/office/powerpoint/2010/main" val="4033406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03F15-4FFD-D0AB-E3E0-40A86C5E7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6D8A5-FEE5-ADD7-6090-BF2865299BF7}"/>
              </a:ext>
            </a:extLst>
          </p:cNvPr>
          <p:cNvSpPr>
            <a:spLocks noGrp="1"/>
          </p:cNvSpPr>
          <p:nvPr>
            <p:ph type="ctrTitle"/>
          </p:nvPr>
        </p:nvSpPr>
        <p:spPr/>
        <p:txBody>
          <a:bodyPr/>
          <a:lstStyle/>
          <a:p>
            <a:r>
              <a:rPr lang="en-US" dirty="0"/>
              <a:t>With transition care, center parents and families as decision-makers, in contrast to intrusive government</a:t>
            </a:r>
          </a:p>
        </p:txBody>
      </p:sp>
      <p:graphicFrame>
        <p:nvGraphicFramePr>
          <p:cNvPr id="4" name="Table 3">
            <a:extLst>
              <a:ext uri="{FF2B5EF4-FFF2-40B4-BE49-F238E27FC236}">
                <a16:creationId xmlns:a16="http://schemas.microsoft.com/office/drawing/2014/main" id="{6E88BD39-E86B-2CCD-5843-22AF391A71AF}"/>
              </a:ext>
            </a:extLst>
          </p:cNvPr>
          <p:cNvGraphicFramePr>
            <a:graphicFrameLocks noGrp="1"/>
          </p:cNvGraphicFramePr>
          <p:nvPr>
            <p:extLst>
              <p:ext uri="{D42A27DB-BD31-4B8C-83A1-F6EECF244321}">
                <p14:modId xmlns:p14="http://schemas.microsoft.com/office/powerpoint/2010/main" val="2929871882"/>
              </p:ext>
            </p:extLst>
          </p:nvPr>
        </p:nvGraphicFramePr>
        <p:xfrm>
          <a:off x="538093" y="1161222"/>
          <a:ext cx="11109846" cy="4784032"/>
        </p:xfrm>
        <a:graphic>
          <a:graphicData uri="http://schemas.openxmlformats.org/drawingml/2006/table">
            <a:tbl>
              <a:tblPr firstRow="1" bandRow="1">
                <a:tableStyleId>{5C22544A-7EE6-4342-B048-85BDC9FD1C3A}</a:tableStyleId>
              </a:tblPr>
              <a:tblGrid>
                <a:gridCol w="5758535">
                  <a:extLst>
                    <a:ext uri="{9D8B030D-6E8A-4147-A177-3AD203B41FA5}">
                      <a16:colId xmlns:a16="http://schemas.microsoft.com/office/drawing/2014/main" val="2491843769"/>
                    </a:ext>
                  </a:extLst>
                </a:gridCol>
                <a:gridCol w="601883">
                  <a:extLst>
                    <a:ext uri="{9D8B030D-6E8A-4147-A177-3AD203B41FA5}">
                      <a16:colId xmlns:a16="http://schemas.microsoft.com/office/drawing/2014/main" val="823630153"/>
                    </a:ext>
                  </a:extLst>
                </a:gridCol>
                <a:gridCol w="4749428">
                  <a:extLst>
                    <a:ext uri="{9D8B030D-6E8A-4147-A177-3AD203B41FA5}">
                      <a16:colId xmlns:a16="http://schemas.microsoft.com/office/drawing/2014/main" val="3365429699"/>
                    </a:ext>
                  </a:extLst>
                </a:gridCol>
              </a:tblGrid>
              <a:tr h="513580">
                <a:tc>
                  <a:txBody>
                    <a:bodyPr/>
                    <a:lstStyle/>
                    <a:p>
                      <a:r>
                        <a:rPr lang="en-US" dirty="0"/>
                        <a:t>There are shared values we can draw 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030A0"/>
                    </a:solidFill>
                  </a:tcPr>
                </a:tc>
                <a:tc>
                  <a:txBody>
                    <a:bodyPr/>
                    <a:lstStyle/>
                    <a:p>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030A0"/>
                    </a:solidFill>
                  </a:tcPr>
                </a:tc>
                <a:tc>
                  <a:txBody>
                    <a:bodyPr/>
                    <a:lstStyle/>
                    <a:p>
                      <a:r>
                        <a:rPr lang="en-US" dirty="0"/>
                        <a:t>In messaging, these might sound like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3453088688"/>
                  </a:ext>
                </a:extLst>
              </a:tr>
              <a:tr h="513580">
                <a:tc>
                  <a:txBody>
                    <a:bodyPr/>
                    <a:lstStyle/>
                    <a:p>
                      <a:pPr marL="0" indent="0" algn="l">
                        <a:buFont typeface="Wingdings" panose="05000000000000000000" pitchFamily="2" charset="2"/>
                        <a:buNone/>
                      </a:pPr>
                      <a:r>
                        <a:rPr lang="en-US" sz="1600" b="0" dirty="0">
                          <a:solidFill>
                            <a:schemeClr val="tx1"/>
                          </a:solidFill>
                        </a:rPr>
                        <a:t>Acknowledge </a:t>
                      </a:r>
                      <a:r>
                        <a:rPr lang="en-US" sz="1600" b="1" dirty="0">
                          <a:solidFill>
                            <a:schemeClr val="tx1"/>
                          </a:solidFill>
                        </a:rPr>
                        <a:t>parents know their kids best</a:t>
                      </a:r>
                    </a:p>
                  </a:txBody>
                  <a:tcPr anchor="ctr">
                    <a:lnT w="38100" cmpd="sng">
                      <a:noFill/>
                    </a:lnT>
                    <a:noFill/>
                  </a:tcPr>
                </a:tc>
                <a:tc>
                  <a:txBody>
                    <a:bodyPr/>
                    <a:lstStyle/>
                    <a:p>
                      <a:pPr marL="0" indent="0" algn="just">
                        <a:buFont typeface="Wingdings" panose="05000000000000000000" pitchFamily="2" charset="2"/>
                        <a:buNone/>
                      </a:pPr>
                      <a:endParaRPr lang="en-US" sz="1600" b="0" dirty="0">
                        <a:solidFill>
                          <a:schemeClr val="tx1"/>
                        </a:solidFill>
                      </a:endParaRPr>
                    </a:p>
                  </a:txBody>
                  <a:tcPr anchor="ctr">
                    <a:lnT w="38100" cmpd="sng">
                      <a:noFill/>
                    </a:lnT>
                    <a:noFill/>
                  </a:tcPr>
                </a:tc>
                <a:tc>
                  <a:txBody>
                    <a:bodyPr/>
                    <a:lstStyle/>
                    <a:p>
                      <a:pPr algn="l"/>
                      <a:r>
                        <a:rPr lang="en-US" sz="1600" b="0" i="1" dirty="0">
                          <a:solidFill>
                            <a:schemeClr val="tx1"/>
                          </a:solidFill>
                        </a:rPr>
                        <a:t>Parents know their kids best…</a:t>
                      </a:r>
                    </a:p>
                  </a:txBody>
                  <a:tcPr anchor="ctr">
                    <a:lnT w="38100" cmpd="sng">
                      <a:noFill/>
                    </a:lnT>
                    <a:noFill/>
                  </a:tcPr>
                </a:tc>
                <a:extLst>
                  <a:ext uri="{0D108BD9-81ED-4DB2-BD59-A6C34878D82A}">
                    <a16:rowId xmlns:a16="http://schemas.microsoft.com/office/drawing/2014/main" val="752466517"/>
                  </a:ext>
                </a:extLst>
              </a:tr>
              <a:tr h="1139725">
                <a:tc>
                  <a:txBody>
                    <a:bodyPr/>
                    <a:lstStyle/>
                    <a:p>
                      <a:pPr marL="0" indent="0" algn="l">
                        <a:buFont typeface="Wingdings" panose="05000000000000000000" pitchFamily="2" charset="2"/>
                        <a:buNone/>
                      </a:pPr>
                      <a:r>
                        <a:rPr lang="en-US" sz="1600" b="0" dirty="0">
                          <a:solidFill>
                            <a:schemeClr val="tx1"/>
                          </a:solidFill>
                        </a:rPr>
                        <a:t>Push off on the </a:t>
                      </a:r>
                      <a:r>
                        <a:rPr lang="en-US" sz="1600" b="1" dirty="0">
                          <a:solidFill>
                            <a:schemeClr val="tx1"/>
                          </a:solidFill>
                        </a:rPr>
                        <a:t>intense pressure </a:t>
                      </a:r>
                      <a:r>
                        <a:rPr lang="en-US" sz="1600" b="0" dirty="0">
                          <a:solidFill>
                            <a:schemeClr val="tx1"/>
                          </a:solidFill>
                        </a:rPr>
                        <a:t>that parents are under</a:t>
                      </a:r>
                    </a:p>
                  </a:txBody>
                  <a:tcPr anchor="ctr">
                    <a:noFill/>
                  </a:tcPr>
                </a:tc>
                <a:tc>
                  <a:txBody>
                    <a:bodyPr/>
                    <a:lstStyle/>
                    <a:p>
                      <a:pPr marL="0" indent="0" algn="just">
                        <a:buFont typeface="Wingdings" panose="05000000000000000000" pitchFamily="2" charset="2"/>
                        <a:buNone/>
                      </a:pPr>
                      <a:endParaRPr lang="en-US" sz="1600" b="0" dirty="0">
                        <a:solidFill>
                          <a:schemeClr val="tx1"/>
                        </a:solidFill>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chemeClr val="tx1"/>
                          </a:solidFill>
                        </a:rPr>
                        <a:t>… and families are under enough pressure as is, without politicians interfering in their choices. </a:t>
                      </a:r>
                    </a:p>
                  </a:txBody>
                  <a:tcPr anchor="ctr">
                    <a:noFill/>
                  </a:tcPr>
                </a:tc>
                <a:extLst>
                  <a:ext uri="{0D108BD9-81ED-4DB2-BD59-A6C34878D82A}">
                    <a16:rowId xmlns:a16="http://schemas.microsoft.com/office/drawing/2014/main" val="4174219170"/>
                  </a:ext>
                </a:extLst>
              </a:tr>
              <a:tr h="1477422">
                <a:tc>
                  <a:txBody>
                    <a:bodyPr/>
                    <a:lstStyle/>
                    <a:p>
                      <a:pPr marL="0" indent="0" algn="l">
                        <a:buFont typeface="Wingdings" panose="05000000000000000000" pitchFamily="2" charset="2"/>
                        <a:buNone/>
                      </a:pPr>
                      <a:r>
                        <a:rPr lang="en-US" sz="1600" b="1" dirty="0">
                          <a:solidFill>
                            <a:schemeClr val="tx1"/>
                          </a:solidFill>
                        </a:rPr>
                        <a:t>Blame government </a:t>
                      </a:r>
                      <a:r>
                        <a:rPr lang="en-US" sz="1600" b="0" dirty="0">
                          <a:solidFill>
                            <a:schemeClr val="tx1"/>
                          </a:solidFill>
                        </a:rPr>
                        <a:t>for making things harder, with </a:t>
                      </a:r>
                      <a:r>
                        <a:rPr lang="en-US" sz="1600" b="1" dirty="0">
                          <a:solidFill>
                            <a:schemeClr val="tx1"/>
                          </a:solidFill>
                        </a:rPr>
                        <a:t>blanket bans </a:t>
                      </a:r>
                      <a:r>
                        <a:rPr lang="en-US" sz="1600" b="0" dirty="0">
                          <a:solidFill>
                            <a:schemeClr val="tx1"/>
                          </a:solidFill>
                        </a:rPr>
                        <a:t>and one-size-fits-all restrictions</a:t>
                      </a:r>
                    </a:p>
                  </a:txBody>
                  <a:tcPr anchor="ctr">
                    <a:noFill/>
                  </a:tcPr>
                </a:tc>
                <a:tc>
                  <a:txBody>
                    <a:bodyPr/>
                    <a:lstStyle/>
                    <a:p>
                      <a:pPr marL="0" indent="0" algn="just">
                        <a:buFont typeface="Wingdings" panose="05000000000000000000" pitchFamily="2" charset="2"/>
                        <a:buNone/>
                      </a:pPr>
                      <a:endParaRPr lang="en-US" sz="1600" b="0" dirty="0">
                        <a:solidFill>
                          <a:schemeClr val="tx1"/>
                        </a:solidFill>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chemeClr val="tx1"/>
                          </a:solidFill>
                        </a:rPr>
                        <a:t>Blanket bans and one-size-fits-all restrictions seize families’ control over their own health and hand private health decisions to the government.</a:t>
                      </a:r>
                    </a:p>
                  </a:txBody>
                  <a:tcPr anchor="ctr">
                    <a:noFill/>
                  </a:tcPr>
                </a:tc>
                <a:extLst>
                  <a:ext uri="{0D108BD9-81ED-4DB2-BD59-A6C34878D82A}">
                    <a16:rowId xmlns:a16="http://schemas.microsoft.com/office/drawing/2014/main" val="2795696840"/>
                  </a:ext>
                </a:extLst>
              </a:tr>
              <a:tr h="1139725">
                <a:tc>
                  <a:txBody>
                    <a:bodyPr/>
                    <a:lstStyle/>
                    <a:p>
                      <a:pPr marL="0" indent="0" algn="l">
                        <a:buFont typeface="Wingdings" panose="05000000000000000000" pitchFamily="2" charset="2"/>
                        <a:buNone/>
                      </a:pPr>
                      <a:r>
                        <a:rPr lang="en-US" sz="1600" b="0" dirty="0">
                          <a:solidFill>
                            <a:schemeClr val="tx1"/>
                          </a:solidFill>
                        </a:rPr>
                        <a:t>Flip the “families first” narrative on its head and show </a:t>
                      </a:r>
                      <a:r>
                        <a:rPr lang="en-US" sz="1600" b="1" dirty="0">
                          <a:solidFill>
                            <a:schemeClr val="tx1"/>
                          </a:solidFill>
                        </a:rPr>
                        <a:t>families and youth should be in the drivers’ seat</a:t>
                      </a:r>
                      <a:r>
                        <a:rPr lang="en-US" sz="1600" b="0" dirty="0">
                          <a:solidFill>
                            <a:schemeClr val="tx1"/>
                          </a:solidFill>
                        </a:rPr>
                        <a:t>, not the government or politicians </a:t>
                      </a:r>
                    </a:p>
                  </a:txBody>
                  <a:tcPr anchor="ctr">
                    <a:noFill/>
                  </a:tcPr>
                </a:tc>
                <a:tc>
                  <a:txBody>
                    <a:bodyPr/>
                    <a:lstStyle/>
                    <a:p>
                      <a:pPr marL="0" indent="0" algn="just">
                        <a:buFont typeface="Wingdings" panose="05000000000000000000" pitchFamily="2" charset="2"/>
                        <a:buNone/>
                      </a:pPr>
                      <a:endParaRPr lang="en-US" sz="1600" b="0" dirty="0">
                        <a:solidFill>
                          <a:schemeClr val="tx1"/>
                        </a:solidFill>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chemeClr val="tx1"/>
                          </a:solidFill>
                        </a:rPr>
                        <a:t>Families deserve to control their own decisions about their health and future. </a:t>
                      </a:r>
                    </a:p>
                  </a:txBody>
                  <a:tcPr anchor="ctr">
                    <a:noFill/>
                  </a:tcPr>
                </a:tc>
                <a:extLst>
                  <a:ext uri="{0D108BD9-81ED-4DB2-BD59-A6C34878D82A}">
                    <a16:rowId xmlns:a16="http://schemas.microsoft.com/office/drawing/2014/main" val="3312515935"/>
                  </a:ext>
                </a:extLst>
              </a:tr>
            </a:tbl>
          </a:graphicData>
        </a:graphic>
      </p:graphicFrame>
      <p:sp>
        <p:nvSpPr>
          <p:cNvPr id="5" name="Arrow: Right 4">
            <a:extLst>
              <a:ext uri="{FF2B5EF4-FFF2-40B4-BE49-F238E27FC236}">
                <a16:creationId xmlns:a16="http://schemas.microsoft.com/office/drawing/2014/main" id="{39E84164-25D1-D64E-9D5D-21E026EAE818}"/>
              </a:ext>
            </a:extLst>
          </p:cNvPr>
          <p:cNvSpPr/>
          <p:nvPr/>
        </p:nvSpPr>
        <p:spPr>
          <a:xfrm>
            <a:off x="6319776" y="1803782"/>
            <a:ext cx="474562" cy="324092"/>
          </a:xfrm>
          <a:prstGeom prst="rightArrow">
            <a:avLst/>
          </a:prstGeom>
          <a:solidFill>
            <a:srgbClr val="7030A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6787F0E8-E218-DFCA-1F7C-6DB5DBF481D4}"/>
              </a:ext>
            </a:extLst>
          </p:cNvPr>
          <p:cNvSpPr/>
          <p:nvPr/>
        </p:nvSpPr>
        <p:spPr>
          <a:xfrm>
            <a:off x="6319776" y="2631593"/>
            <a:ext cx="474562" cy="324092"/>
          </a:xfrm>
          <a:prstGeom prst="rightArrow">
            <a:avLst/>
          </a:prstGeom>
          <a:solidFill>
            <a:srgbClr val="7030A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553AF953-2CFF-DBC2-BF0C-E6BE58A4EFA5}"/>
              </a:ext>
            </a:extLst>
          </p:cNvPr>
          <p:cNvSpPr/>
          <p:nvPr/>
        </p:nvSpPr>
        <p:spPr>
          <a:xfrm>
            <a:off x="6319776" y="3740270"/>
            <a:ext cx="474562" cy="324092"/>
          </a:xfrm>
          <a:prstGeom prst="rightArrow">
            <a:avLst/>
          </a:prstGeom>
          <a:solidFill>
            <a:srgbClr val="7030A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30FEBD83-3DBA-839E-3012-1411F12E4171}"/>
              </a:ext>
            </a:extLst>
          </p:cNvPr>
          <p:cNvSpPr/>
          <p:nvPr/>
        </p:nvSpPr>
        <p:spPr>
          <a:xfrm>
            <a:off x="6319776" y="5127553"/>
            <a:ext cx="474562" cy="324092"/>
          </a:xfrm>
          <a:prstGeom prst="rightArrow">
            <a:avLst/>
          </a:prstGeom>
          <a:solidFill>
            <a:srgbClr val="7030A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4681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12B92-F4B1-3D81-9E6F-44A30F61B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5494C7-B5A7-E980-17C1-23B7CAC945AA}"/>
              </a:ext>
            </a:extLst>
          </p:cNvPr>
          <p:cNvSpPr>
            <a:spLocks noGrp="1"/>
          </p:cNvSpPr>
          <p:nvPr>
            <p:ph type="ctrTitle"/>
          </p:nvPr>
        </p:nvSpPr>
        <p:spPr/>
        <p:txBody>
          <a:bodyPr/>
          <a:lstStyle/>
          <a:p>
            <a:r>
              <a:rPr lang="en-US" dirty="0"/>
              <a:t>Making inroads on abortion care</a:t>
            </a:r>
          </a:p>
        </p:txBody>
      </p:sp>
      <p:graphicFrame>
        <p:nvGraphicFramePr>
          <p:cNvPr id="4" name="Table 3">
            <a:extLst>
              <a:ext uri="{FF2B5EF4-FFF2-40B4-BE49-F238E27FC236}">
                <a16:creationId xmlns:a16="http://schemas.microsoft.com/office/drawing/2014/main" id="{25E5F66D-08FF-AA1C-BBDE-F5F759319C20}"/>
              </a:ext>
            </a:extLst>
          </p:cNvPr>
          <p:cNvGraphicFramePr>
            <a:graphicFrameLocks noGrp="1"/>
          </p:cNvGraphicFramePr>
          <p:nvPr>
            <p:extLst>
              <p:ext uri="{D42A27DB-BD31-4B8C-83A1-F6EECF244321}">
                <p14:modId xmlns:p14="http://schemas.microsoft.com/office/powerpoint/2010/main" val="3089685082"/>
              </p:ext>
            </p:extLst>
          </p:nvPr>
        </p:nvGraphicFramePr>
        <p:xfrm>
          <a:off x="342900" y="1284688"/>
          <a:ext cx="11266004" cy="4352025"/>
        </p:xfrm>
        <a:graphic>
          <a:graphicData uri="http://schemas.openxmlformats.org/drawingml/2006/table">
            <a:tbl>
              <a:tblPr firstRow="1" bandRow="1">
                <a:tableStyleId>{5C22544A-7EE6-4342-B048-85BDC9FD1C3A}</a:tableStyleId>
              </a:tblPr>
              <a:tblGrid>
                <a:gridCol w="4511850">
                  <a:extLst>
                    <a:ext uri="{9D8B030D-6E8A-4147-A177-3AD203B41FA5}">
                      <a16:colId xmlns:a16="http://schemas.microsoft.com/office/drawing/2014/main" val="869202839"/>
                    </a:ext>
                  </a:extLst>
                </a:gridCol>
                <a:gridCol w="6754154">
                  <a:extLst>
                    <a:ext uri="{9D8B030D-6E8A-4147-A177-3AD203B41FA5}">
                      <a16:colId xmlns:a16="http://schemas.microsoft.com/office/drawing/2014/main" val="4038784290"/>
                    </a:ext>
                  </a:extLst>
                </a:gridCol>
              </a:tblGrid>
              <a:tr h="677391">
                <a:tc>
                  <a:txBody>
                    <a:bodyPr/>
                    <a:lstStyle/>
                    <a:p>
                      <a:pPr algn="ctr"/>
                      <a:r>
                        <a:rPr lang="en-US" sz="2000" dirty="0"/>
                        <a:t>Challenge</a:t>
                      </a:r>
                    </a:p>
                  </a:txBody>
                  <a:tcPr anchor="ctr">
                    <a:solidFill>
                      <a:schemeClr val="accent6"/>
                    </a:solidFill>
                  </a:tcPr>
                </a:tc>
                <a:tc>
                  <a:txBody>
                    <a:bodyPr/>
                    <a:lstStyle/>
                    <a:p>
                      <a:pPr algn="ctr"/>
                      <a:r>
                        <a:rPr lang="en-US" sz="2000" dirty="0"/>
                        <a:t>Ideas for how to overcome</a:t>
                      </a:r>
                    </a:p>
                  </a:txBody>
                  <a:tcPr anchor="ctr">
                    <a:solidFill>
                      <a:schemeClr val="accent5"/>
                    </a:solidFill>
                  </a:tcPr>
                </a:tc>
                <a:extLst>
                  <a:ext uri="{0D108BD9-81ED-4DB2-BD59-A6C34878D82A}">
                    <a16:rowId xmlns:a16="http://schemas.microsoft.com/office/drawing/2014/main" val="1860904022"/>
                  </a:ext>
                </a:extLst>
              </a:tr>
              <a:tr h="1698843">
                <a:tc>
                  <a:txBody>
                    <a:bodyPr/>
                    <a:lstStyle/>
                    <a:p>
                      <a:pPr algn="l"/>
                      <a:r>
                        <a:rPr lang="en-US" sz="1800" i="0" dirty="0"/>
                        <a:t>Voters generally believe that </a:t>
                      </a:r>
                      <a:r>
                        <a:rPr lang="en-US" sz="1800" b="1" i="0" dirty="0"/>
                        <a:t>parents are good actors</a:t>
                      </a:r>
                      <a:r>
                        <a:rPr lang="en-US" sz="1800" i="0" dirty="0"/>
                        <a:t> who do their best for their kids. </a:t>
                      </a:r>
                    </a:p>
                  </a:txBody>
                  <a:tcPr anchor="ctr">
                    <a:lnB w="12700" cap="flat" cmpd="sng" algn="ctr">
                      <a:solidFill>
                        <a:schemeClr val="accent3">
                          <a:lumMod val="90000"/>
                        </a:schemeClr>
                      </a:solidFill>
                      <a:prstDash val="solid"/>
                      <a:round/>
                      <a:headEnd type="none" w="med" len="med"/>
                      <a:tailEnd type="none" w="med" len="med"/>
                    </a:lnB>
                    <a:solidFill>
                      <a:schemeClr val="bg1"/>
                    </a:solidFill>
                  </a:tcPr>
                </a:tc>
                <a:tc>
                  <a:txBody>
                    <a:bodyPr/>
                    <a:lstStyle/>
                    <a:p>
                      <a:pPr marL="285750" indent="-285750" algn="l">
                        <a:buFont typeface="Wingdings" panose="05000000000000000000" pitchFamily="2" charset="2"/>
                        <a:buChar char="ü"/>
                      </a:pPr>
                      <a:r>
                        <a:rPr lang="en-US" sz="1800" dirty="0"/>
                        <a:t>We should remind voters that some parents are bad apples, who are abusive, neglectful, or have very strict belief systems when it comes to their children. </a:t>
                      </a:r>
                    </a:p>
                  </a:txBody>
                  <a:tcPr anchor="ctr">
                    <a:lnB w="12700" cap="flat" cmpd="sng" algn="ctr">
                      <a:solidFill>
                        <a:schemeClr val="accent3">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6263768"/>
                  </a:ext>
                </a:extLst>
              </a:tr>
              <a:tr h="1975791">
                <a:tc>
                  <a:txBody>
                    <a:bodyPr/>
                    <a:lstStyle/>
                    <a:p>
                      <a:pPr algn="l"/>
                      <a:r>
                        <a:rPr lang="en-US" sz="1800" i="0" dirty="0"/>
                        <a:t>When imagining their own children, voters worry about youth accessing abortion care on their own, because they worry it means they </a:t>
                      </a:r>
                      <a:r>
                        <a:rPr lang="en-US" sz="1800" b="1" i="0" dirty="0"/>
                        <a:t>failed as parents </a:t>
                      </a:r>
                      <a:r>
                        <a:rPr lang="en-US" sz="1800" i="0" dirty="0"/>
                        <a:t>and their </a:t>
                      </a:r>
                      <a:r>
                        <a:rPr lang="en-US" sz="1800" b="1" i="0" dirty="0"/>
                        <a:t>child would be isolated</a:t>
                      </a:r>
                      <a:r>
                        <a:rPr lang="en-US" sz="1800" i="0" dirty="0"/>
                        <a:t>. </a:t>
                      </a:r>
                    </a:p>
                  </a:txBody>
                  <a:tcPr anchor="ctr">
                    <a:lnT w="12700" cap="flat" cmpd="sng" algn="ctr">
                      <a:solidFill>
                        <a:schemeClr val="accent3">
                          <a:lumMod val="9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a:t>We should soothe voters that youth have others in their lives who can help them make decisions. Even by alluding to “families” broadly, we can remind voters that youth have extended families who can help ensure young people are safe and supported. </a:t>
                      </a:r>
                    </a:p>
                  </a:txBody>
                  <a:tcPr anchor="ctr">
                    <a:lnT w="12700" cap="flat" cmpd="sng" algn="ctr">
                      <a:solidFill>
                        <a:schemeClr val="accent3">
                          <a:lumMod val="9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890348442"/>
                  </a:ext>
                </a:extLst>
              </a:tr>
            </a:tbl>
          </a:graphicData>
        </a:graphic>
      </p:graphicFrame>
    </p:spTree>
    <p:extLst>
      <p:ext uri="{BB962C8B-B14F-4D97-AF65-F5344CB8AC3E}">
        <p14:creationId xmlns:p14="http://schemas.microsoft.com/office/powerpoint/2010/main" val="2187312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57919-8DE2-B5AF-7FB5-E9E275ABA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A1D30-505D-258B-C74C-B0857B3139BF}"/>
              </a:ext>
            </a:extLst>
          </p:cNvPr>
          <p:cNvSpPr>
            <a:spLocks noGrp="1"/>
          </p:cNvSpPr>
          <p:nvPr>
            <p:ph type="ctrTitle"/>
          </p:nvPr>
        </p:nvSpPr>
        <p:spPr/>
        <p:txBody>
          <a:bodyPr/>
          <a:lstStyle/>
          <a:p>
            <a:r>
              <a:rPr lang="en-US" dirty="0"/>
              <a:t>With abortion care, highlight the urgency of care and call out bad parents and government criminalization of youth </a:t>
            </a:r>
          </a:p>
        </p:txBody>
      </p:sp>
      <p:graphicFrame>
        <p:nvGraphicFramePr>
          <p:cNvPr id="4" name="Table 3">
            <a:extLst>
              <a:ext uri="{FF2B5EF4-FFF2-40B4-BE49-F238E27FC236}">
                <a16:creationId xmlns:a16="http://schemas.microsoft.com/office/drawing/2014/main" id="{AABAA1DD-9787-B6ED-C3DA-0FC4E9734F0E}"/>
              </a:ext>
            </a:extLst>
          </p:cNvPr>
          <p:cNvGraphicFramePr>
            <a:graphicFrameLocks noGrp="1"/>
          </p:cNvGraphicFramePr>
          <p:nvPr>
            <p:extLst>
              <p:ext uri="{D42A27DB-BD31-4B8C-83A1-F6EECF244321}">
                <p14:modId xmlns:p14="http://schemas.microsoft.com/office/powerpoint/2010/main" val="919504569"/>
              </p:ext>
            </p:extLst>
          </p:nvPr>
        </p:nvGraphicFramePr>
        <p:xfrm>
          <a:off x="538093" y="1161222"/>
          <a:ext cx="11109846" cy="4849572"/>
        </p:xfrm>
        <a:graphic>
          <a:graphicData uri="http://schemas.openxmlformats.org/drawingml/2006/table">
            <a:tbl>
              <a:tblPr firstRow="1" bandRow="1">
                <a:tableStyleId>{5C22544A-7EE6-4342-B048-85BDC9FD1C3A}</a:tableStyleId>
              </a:tblPr>
              <a:tblGrid>
                <a:gridCol w="5758535">
                  <a:extLst>
                    <a:ext uri="{9D8B030D-6E8A-4147-A177-3AD203B41FA5}">
                      <a16:colId xmlns:a16="http://schemas.microsoft.com/office/drawing/2014/main" val="2491843769"/>
                    </a:ext>
                  </a:extLst>
                </a:gridCol>
                <a:gridCol w="601883">
                  <a:extLst>
                    <a:ext uri="{9D8B030D-6E8A-4147-A177-3AD203B41FA5}">
                      <a16:colId xmlns:a16="http://schemas.microsoft.com/office/drawing/2014/main" val="823630153"/>
                    </a:ext>
                  </a:extLst>
                </a:gridCol>
                <a:gridCol w="4749428">
                  <a:extLst>
                    <a:ext uri="{9D8B030D-6E8A-4147-A177-3AD203B41FA5}">
                      <a16:colId xmlns:a16="http://schemas.microsoft.com/office/drawing/2014/main" val="3365429699"/>
                    </a:ext>
                  </a:extLst>
                </a:gridCol>
              </a:tblGrid>
              <a:tr h="513580">
                <a:tc>
                  <a:txBody>
                    <a:bodyPr/>
                    <a:lstStyle/>
                    <a:p>
                      <a:r>
                        <a:rPr lang="en-US" dirty="0"/>
                        <a:t>There are shared values we can draw 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r>
                        <a:rPr lang="en-US" dirty="0"/>
                        <a:t>In messaging, these might sound like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453088688"/>
                  </a:ext>
                </a:extLst>
              </a:tr>
              <a:tr h="513580">
                <a:tc>
                  <a:txBody>
                    <a:bodyPr/>
                    <a:lstStyle/>
                    <a:p>
                      <a:pPr marL="0" indent="0" algn="l">
                        <a:buFont typeface="Wingdings" panose="05000000000000000000" pitchFamily="2" charset="2"/>
                        <a:buNone/>
                      </a:pPr>
                      <a:r>
                        <a:rPr lang="en-US" sz="1600" dirty="0"/>
                        <a:t>Acknowledge </a:t>
                      </a:r>
                      <a:r>
                        <a:rPr lang="en-US" sz="1600" b="1" dirty="0"/>
                        <a:t>health care is not one-size-fits-all</a:t>
                      </a:r>
                    </a:p>
                  </a:txBody>
                  <a:tcPr anchor="ctr">
                    <a:lnT w="38100" cmpd="sng">
                      <a:noFill/>
                    </a:lnT>
                    <a:noFill/>
                  </a:tcPr>
                </a:tc>
                <a:tc>
                  <a:txBody>
                    <a:bodyPr/>
                    <a:lstStyle/>
                    <a:p>
                      <a:pPr marL="0" indent="0" algn="l">
                        <a:buFont typeface="Wingdings" panose="05000000000000000000" pitchFamily="2" charset="2"/>
                        <a:buNone/>
                      </a:pPr>
                      <a:endParaRPr lang="en-US" sz="1600" b="0" dirty="0">
                        <a:solidFill>
                          <a:schemeClr val="tx1"/>
                        </a:solidFill>
                      </a:endParaRPr>
                    </a:p>
                  </a:txBody>
                  <a:tcPr anchor="ctr">
                    <a:lnT w="38100" cmpd="sng">
                      <a:noFill/>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chemeClr val="tx1"/>
                          </a:solidFill>
                        </a:rPr>
                        <a:t>When it comes to health care, there’s no one-size-fits-all. </a:t>
                      </a:r>
                    </a:p>
                  </a:txBody>
                  <a:tcPr anchor="ctr">
                    <a:lnT w="38100" cmpd="sng">
                      <a:noFill/>
                    </a:lnT>
                    <a:noFill/>
                  </a:tcPr>
                </a:tc>
                <a:extLst>
                  <a:ext uri="{0D108BD9-81ED-4DB2-BD59-A6C34878D82A}">
                    <a16:rowId xmlns:a16="http://schemas.microsoft.com/office/drawing/2014/main" val="752466517"/>
                  </a:ext>
                </a:extLst>
              </a:tr>
              <a:tr h="1139725">
                <a:tc>
                  <a:txBody>
                    <a:bodyPr/>
                    <a:lstStyle/>
                    <a:p>
                      <a:pPr marL="0" indent="0" algn="l">
                        <a:buFont typeface="Wingdings" panose="05000000000000000000" pitchFamily="2" charset="2"/>
                        <a:buNone/>
                      </a:pPr>
                      <a:r>
                        <a:rPr lang="en-US" sz="1600" dirty="0"/>
                        <a:t>Highlight </a:t>
                      </a:r>
                      <a:r>
                        <a:rPr lang="en-US" sz="1600" b="1" dirty="0"/>
                        <a:t>time-sensitive </a:t>
                      </a:r>
                      <a:r>
                        <a:rPr lang="en-US" sz="1600" dirty="0"/>
                        <a:t>nature of abortion and </a:t>
                      </a:r>
                      <a:r>
                        <a:rPr lang="en-US" sz="1600" b="1" dirty="0"/>
                        <a:t>bad parents</a:t>
                      </a:r>
                    </a:p>
                  </a:txBody>
                  <a:tcPr anchor="ctr">
                    <a:noFill/>
                  </a:tcPr>
                </a:tc>
                <a:tc>
                  <a:txBody>
                    <a:bodyPr/>
                    <a:lstStyle/>
                    <a:p>
                      <a:pPr marL="0" indent="0" algn="l">
                        <a:buFont typeface="Wingdings" panose="05000000000000000000" pitchFamily="2" charset="2"/>
                        <a:buNone/>
                      </a:pPr>
                      <a:endParaRPr lang="en-US" sz="1600" b="0" dirty="0">
                        <a:solidFill>
                          <a:schemeClr val="tx1"/>
                        </a:solidFill>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chemeClr val="tx1"/>
                          </a:solidFill>
                        </a:rPr>
                        <a:t>Abortion decisions are often time-sensitive. And when young people have abusive parents they can’t trust, they still need to be able to get help, fast. </a:t>
                      </a:r>
                    </a:p>
                  </a:txBody>
                  <a:tcPr anchor="ctr">
                    <a:noFill/>
                  </a:tcPr>
                </a:tc>
                <a:extLst>
                  <a:ext uri="{0D108BD9-81ED-4DB2-BD59-A6C34878D82A}">
                    <a16:rowId xmlns:a16="http://schemas.microsoft.com/office/drawing/2014/main" val="4174219170"/>
                  </a:ext>
                </a:extLst>
              </a:tr>
              <a:tr h="1477422">
                <a:tc>
                  <a:txBody>
                    <a:bodyPr/>
                    <a:lstStyle/>
                    <a:p>
                      <a:pPr marL="0" indent="0" algn="l">
                        <a:buFont typeface="Wingdings" panose="05000000000000000000" pitchFamily="2" charset="2"/>
                        <a:buNone/>
                      </a:pPr>
                      <a:r>
                        <a:rPr lang="en-US" sz="1600" b="1" dirty="0"/>
                        <a:t>Blame government </a:t>
                      </a:r>
                      <a:r>
                        <a:rPr lang="en-US" sz="1600" dirty="0"/>
                        <a:t>for making things harder, with </a:t>
                      </a:r>
                      <a:r>
                        <a:rPr lang="en-US" sz="1600" b="1" dirty="0"/>
                        <a:t>blanket bans</a:t>
                      </a:r>
                      <a:r>
                        <a:rPr lang="en-US" sz="1600" dirty="0"/>
                        <a:t>, and call out </a:t>
                      </a:r>
                      <a:r>
                        <a:rPr lang="en-US" sz="1600" b="1" dirty="0"/>
                        <a:t>criminalization of young people </a:t>
                      </a:r>
                    </a:p>
                  </a:txBody>
                  <a:tcPr anchor="ctr">
                    <a:noFill/>
                  </a:tcPr>
                </a:tc>
                <a:tc>
                  <a:txBody>
                    <a:bodyPr/>
                    <a:lstStyle/>
                    <a:p>
                      <a:pPr marL="0" indent="0" algn="l">
                        <a:buFont typeface="Wingdings" panose="05000000000000000000" pitchFamily="2" charset="2"/>
                        <a:buNone/>
                      </a:pPr>
                      <a:endParaRPr lang="en-US" sz="1600" b="0" dirty="0">
                        <a:solidFill>
                          <a:schemeClr val="tx1"/>
                        </a:solidFill>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chemeClr val="tx1"/>
                          </a:solidFill>
                        </a:rPr>
                        <a:t>Blanket bans that get involved in deeply personal decisions and treat young people like criminals are just making it harder… </a:t>
                      </a:r>
                    </a:p>
                  </a:txBody>
                  <a:tcPr anchor="ctr">
                    <a:noFill/>
                  </a:tcPr>
                </a:tc>
                <a:extLst>
                  <a:ext uri="{0D108BD9-81ED-4DB2-BD59-A6C34878D82A}">
                    <a16:rowId xmlns:a16="http://schemas.microsoft.com/office/drawing/2014/main" val="2795696840"/>
                  </a:ext>
                </a:extLst>
              </a:tr>
              <a:tr h="1139725">
                <a:tc>
                  <a:txBody>
                    <a:bodyPr/>
                    <a:lstStyle/>
                    <a:p>
                      <a:pPr marL="0" indent="0" algn="l">
                        <a:buFont typeface="Wingdings" panose="05000000000000000000" pitchFamily="2" charset="2"/>
                        <a:buNone/>
                      </a:pPr>
                      <a:r>
                        <a:rPr lang="en-US" sz="1600" b="1" dirty="0"/>
                        <a:t>Flip the families-first narrative </a:t>
                      </a:r>
                      <a:r>
                        <a:rPr lang="en-US" sz="1600" dirty="0"/>
                        <a:t>on its head, by reminding that families (including the “village”) should be in control, not the government </a:t>
                      </a:r>
                    </a:p>
                  </a:txBody>
                  <a:tcPr anchor="ctr">
                    <a:noFill/>
                  </a:tcPr>
                </a:tc>
                <a:tc>
                  <a:txBody>
                    <a:bodyPr/>
                    <a:lstStyle/>
                    <a:p>
                      <a:pPr marL="0" indent="0" algn="l">
                        <a:buFont typeface="Wingdings" panose="05000000000000000000" pitchFamily="2" charset="2"/>
                        <a:buNone/>
                      </a:pPr>
                      <a:endParaRPr lang="en-US" sz="1600" b="0" dirty="0">
                        <a:solidFill>
                          <a:schemeClr val="tx1"/>
                        </a:solidFill>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chemeClr val="tx1"/>
                          </a:solidFill>
                        </a:rPr>
                        <a:t>…for youth and families to make the best choices for them. </a:t>
                      </a:r>
                    </a:p>
                  </a:txBody>
                  <a:tcPr anchor="ctr">
                    <a:noFill/>
                  </a:tcPr>
                </a:tc>
                <a:extLst>
                  <a:ext uri="{0D108BD9-81ED-4DB2-BD59-A6C34878D82A}">
                    <a16:rowId xmlns:a16="http://schemas.microsoft.com/office/drawing/2014/main" val="3312515935"/>
                  </a:ext>
                </a:extLst>
              </a:tr>
            </a:tbl>
          </a:graphicData>
        </a:graphic>
      </p:graphicFrame>
      <p:sp>
        <p:nvSpPr>
          <p:cNvPr id="5" name="Arrow: Right 4">
            <a:extLst>
              <a:ext uri="{FF2B5EF4-FFF2-40B4-BE49-F238E27FC236}">
                <a16:creationId xmlns:a16="http://schemas.microsoft.com/office/drawing/2014/main" id="{F42BF889-10DB-E20A-9FE3-4C39C04B957C}"/>
              </a:ext>
            </a:extLst>
          </p:cNvPr>
          <p:cNvSpPr/>
          <p:nvPr/>
        </p:nvSpPr>
        <p:spPr>
          <a:xfrm>
            <a:off x="6319776" y="1803782"/>
            <a:ext cx="474562" cy="324092"/>
          </a:xfrm>
          <a:prstGeom prst="rightArrow">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C1F1987A-3FFF-6304-04D9-1929BA3483CB}"/>
              </a:ext>
            </a:extLst>
          </p:cNvPr>
          <p:cNvSpPr/>
          <p:nvPr/>
        </p:nvSpPr>
        <p:spPr>
          <a:xfrm>
            <a:off x="6319776" y="2631593"/>
            <a:ext cx="474562" cy="324092"/>
          </a:xfrm>
          <a:prstGeom prst="rightArrow">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608EE31E-1551-0E17-11B6-58E760C0DC86}"/>
              </a:ext>
            </a:extLst>
          </p:cNvPr>
          <p:cNvSpPr/>
          <p:nvPr/>
        </p:nvSpPr>
        <p:spPr>
          <a:xfrm>
            <a:off x="6319776" y="3769298"/>
            <a:ext cx="474562" cy="324092"/>
          </a:xfrm>
          <a:prstGeom prst="rightArrow">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A8867E4B-B915-F7BB-6A3D-6037813C5555}"/>
              </a:ext>
            </a:extLst>
          </p:cNvPr>
          <p:cNvSpPr/>
          <p:nvPr/>
        </p:nvSpPr>
        <p:spPr>
          <a:xfrm>
            <a:off x="6319776" y="5127553"/>
            <a:ext cx="474562" cy="324092"/>
          </a:xfrm>
          <a:prstGeom prst="rightArrow">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8576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08AFB-4844-62D8-19A0-9E0C154315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D29495-3EDC-EB9E-9FA5-C4D09CEEE485}"/>
              </a:ext>
            </a:extLst>
          </p:cNvPr>
          <p:cNvSpPr>
            <a:spLocks noGrp="1"/>
          </p:cNvSpPr>
          <p:nvPr>
            <p:ph type="body" sz="quarter" idx="10"/>
          </p:nvPr>
        </p:nvSpPr>
        <p:spPr>
          <a:xfrm>
            <a:off x="342899" y="1985963"/>
            <a:ext cx="7543801" cy="2886075"/>
          </a:xfrm>
        </p:spPr>
        <p:txBody>
          <a:bodyPr/>
          <a:lstStyle/>
          <a:p>
            <a:r>
              <a:rPr lang="en-US" dirty="0"/>
              <a:t>Building Our</a:t>
            </a:r>
          </a:p>
          <a:p>
            <a:r>
              <a:rPr lang="en-US" dirty="0"/>
              <a:t>Message</a:t>
            </a:r>
          </a:p>
        </p:txBody>
      </p:sp>
    </p:spTree>
    <p:extLst>
      <p:ext uri="{BB962C8B-B14F-4D97-AF65-F5344CB8AC3E}">
        <p14:creationId xmlns:p14="http://schemas.microsoft.com/office/powerpoint/2010/main" val="2100373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BD7DE-3FBE-B7F3-2BD1-DA85FB19785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41C280A-766C-E683-C28C-ADD81CC8198B}"/>
              </a:ext>
            </a:extLst>
          </p:cNvPr>
          <p:cNvSpPr/>
          <p:nvPr/>
        </p:nvSpPr>
        <p:spPr>
          <a:xfrm>
            <a:off x="228600" y="6105525"/>
            <a:ext cx="7058025" cy="6782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11F311-0326-08F7-B65B-6FA336B98316}"/>
              </a:ext>
            </a:extLst>
          </p:cNvPr>
          <p:cNvSpPr>
            <a:spLocks noGrp="1"/>
          </p:cNvSpPr>
          <p:nvPr>
            <p:ph type="ctrTitle"/>
          </p:nvPr>
        </p:nvSpPr>
        <p:spPr/>
        <p:txBody>
          <a:bodyPr/>
          <a:lstStyle/>
          <a:p>
            <a:r>
              <a:rPr lang="en-US" dirty="0"/>
              <a:t>Messaging to keep</a:t>
            </a:r>
          </a:p>
        </p:txBody>
      </p:sp>
      <p:graphicFrame>
        <p:nvGraphicFramePr>
          <p:cNvPr id="6" name="Table 5">
            <a:extLst>
              <a:ext uri="{FF2B5EF4-FFF2-40B4-BE49-F238E27FC236}">
                <a16:creationId xmlns:a16="http://schemas.microsoft.com/office/drawing/2014/main" id="{7C5E5ABA-2384-30E4-8465-26B1A552AD95}"/>
              </a:ext>
            </a:extLst>
          </p:cNvPr>
          <p:cNvGraphicFramePr>
            <a:graphicFrameLocks noGrp="1"/>
          </p:cNvGraphicFramePr>
          <p:nvPr>
            <p:extLst>
              <p:ext uri="{D42A27DB-BD31-4B8C-83A1-F6EECF244321}">
                <p14:modId xmlns:p14="http://schemas.microsoft.com/office/powerpoint/2010/main" val="4249577462"/>
              </p:ext>
            </p:extLst>
          </p:nvPr>
        </p:nvGraphicFramePr>
        <p:xfrm>
          <a:off x="342901" y="964094"/>
          <a:ext cx="11620500" cy="5577840"/>
        </p:xfrm>
        <a:graphic>
          <a:graphicData uri="http://schemas.openxmlformats.org/drawingml/2006/table">
            <a:tbl>
              <a:tblPr firstRow="1" bandRow="1">
                <a:tableStyleId>{5C22544A-7EE6-4342-B048-85BDC9FD1C3A}</a:tableStyleId>
              </a:tblPr>
              <a:tblGrid>
                <a:gridCol w="1558820">
                  <a:extLst>
                    <a:ext uri="{9D8B030D-6E8A-4147-A177-3AD203B41FA5}">
                      <a16:colId xmlns:a16="http://schemas.microsoft.com/office/drawing/2014/main" val="100434906"/>
                    </a:ext>
                  </a:extLst>
                </a:gridCol>
                <a:gridCol w="457166">
                  <a:extLst>
                    <a:ext uri="{9D8B030D-6E8A-4147-A177-3AD203B41FA5}">
                      <a16:colId xmlns:a16="http://schemas.microsoft.com/office/drawing/2014/main" val="2860400485"/>
                    </a:ext>
                  </a:extLst>
                </a:gridCol>
                <a:gridCol w="9604514">
                  <a:extLst>
                    <a:ext uri="{9D8B030D-6E8A-4147-A177-3AD203B41FA5}">
                      <a16:colId xmlns:a16="http://schemas.microsoft.com/office/drawing/2014/main" val="2927417748"/>
                    </a:ext>
                  </a:extLst>
                </a:gridCol>
              </a:tblGrid>
              <a:tr h="1409880">
                <a:tc>
                  <a:txBody>
                    <a:bodyPr/>
                    <a:lstStyle/>
                    <a:p>
                      <a:r>
                        <a:rPr lang="en-US" sz="1400" b="1" dirty="0">
                          <a:solidFill>
                            <a:srgbClr val="01A95C"/>
                          </a:solidFill>
                        </a:rPr>
                        <a:t>ONE-SIZE-FITS-ALL</a:t>
                      </a:r>
                    </a:p>
                  </a:txBody>
                  <a:tcPr>
                    <a:lnL w="12700" cmpd="sng">
                      <a:noFill/>
                    </a:lnL>
                    <a:lnR w="12700" cmpd="sng">
                      <a:noFill/>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txBody>
                  <a:tcPr>
                    <a:lnL w="12700" cmpd="sng">
                      <a:noFill/>
                    </a:lnL>
                    <a:lnR w="12700" cmpd="sng">
                      <a:noFill/>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 </a:t>
                      </a:r>
                      <a:r>
                        <a:rPr lang="en-US" sz="1200" b="1" dirty="0">
                          <a:solidFill>
                            <a:schemeClr val="accent5"/>
                          </a:solidFill>
                        </a:rPr>
                        <a:t>It’s about replacing rigid bans that put the government in families’ personal decisions with responsible processes that help families do what’s right for them. </a:t>
                      </a:r>
                      <a:r>
                        <a:rPr lang="en-US" sz="1200" b="0" dirty="0">
                          <a:solidFill>
                            <a:schemeClr val="tx1"/>
                          </a:solidFill>
                        </a:rPr>
                        <a:t>Health care for young people involves families, medical professionals, and multiple safeguards designed to move carefully and thoughtfully. </a:t>
                      </a:r>
                      <a:r>
                        <a:rPr lang="en-US" sz="1200" b="1" dirty="0">
                          <a:solidFill>
                            <a:schemeClr val="accent5"/>
                          </a:solidFill>
                        </a:rPr>
                        <a:t>One-size-fits-all restrictions don’t create safety…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0" dirty="0">
                          <a:solidFill>
                            <a:schemeClr val="tx1"/>
                          </a:solidFill>
                        </a:rPr>
                        <a:t>Even </a:t>
                      </a:r>
                      <a:r>
                        <a:rPr lang="en-US" sz="1200" b="0" i="1" dirty="0">
                          <a:solidFill>
                            <a:schemeClr val="tx1"/>
                          </a:solidFill>
                        </a:rPr>
                        <a:t>before</a:t>
                      </a:r>
                      <a:r>
                        <a:rPr lang="en-US" sz="1200" b="0" dirty="0">
                          <a:solidFill>
                            <a:schemeClr val="tx1"/>
                          </a:solidFill>
                        </a:rPr>
                        <a:t> messaging, voters offered up “blanket” laws to describe joint laws banning both abortion and transition care for youth. Voters already think the government is imposing too much control on youth health care and “blanket bans,” “rigid bans,” and “one-size-fits-all restrictions” only bolster that view. Voters completely reject the idea that we are being inconsistent on these issues.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1" dirty="0">
                          <a:solidFill>
                            <a:schemeClr val="tx1"/>
                          </a:solidFill>
                        </a:rPr>
                        <a:t>“The idea that one-size-fits-all does not take into account what the child, family, and healthcare professionals want regarding their child. The </a:t>
                      </a:r>
                      <a:r>
                        <a:rPr lang="en-US" sz="1200" b="1" i="1" dirty="0">
                          <a:solidFill>
                            <a:schemeClr val="accent5"/>
                          </a:solidFill>
                        </a:rPr>
                        <a:t>government should stay out of these decisions </a:t>
                      </a:r>
                      <a:r>
                        <a:rPr lang="en-US" sz="1200" b="0" i="1" dirty="0">
                          <a:solidFill>
                            <a:schemeClr val="tx1"/>
                          </a:solidFill>
                        </a:rPr>
                        <a:t>PERIOD.” – Trans rights-conflicted voter, white man </a:t>
                      </a:r>
                    </a:p>
                  </a:txBody>
                  <a:tcPr>
                    <a:lnL w="12700" cmpd="sng">
                      <a:noFill/>
                    </a:lnL>
                    <a:lnR w="12700" cmpd="sng">
                      <a:noFill/>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9015587"/>
                  </a:ext>
                </a:extLst>
              </a:tr>
              <a:tr h="1201158">
                <a:tc>
                  <a:txBody>
                    <a:bodyPr/>
                    <a:lstStyle/>
                    <a:p>
                      <a:r>
                        <a:rPr lang="en-US" sz="1400" b="1" dirty="0">
                          <a:solidFill>
                            <a:srgbClr val="01A95C"/>
                          </a:solidFill>
                        </a:rPr>
                        <a:t>PERSONAL SITUATIONS:</a:t>
                      </a:r>
                    </a:p>
                    <a:p>
                      <a:r>
                        <a:rPr lang="en-US" sz="1400" b="0" i="1" dirty="0">
                          <a:solidFill>
                            <a:srgbClr val="01A95C"/>
                          </a:solidFill>
                        </a:rPr>
                        <a:t>BAD APPLES</a:t>
                      </a:r>
                    </a:p>
                  </a:txBody>
                  <a:tcP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200" b="0" dirty="0">
                          <a:solidFill>
                            <a:schemeClr val="tx1"/>
                          </a:solidFill>
                        </a:rPr>
                        <a:t>…can involve serious safety concerns, including situations where a young person’s home life is </a:t>
                      </a:r>
                      <a:r>
                        <a:rPr lang="en-US" sz="1200" b="1" dirty="0">
                          <a:solidFill>
                            <a:schemeClr val="accent5"/>
                          </a:solidFill>
                        </a:rPr>
                        <a:t>unstable, controlling, or abusive</a:t>
                      </a:r>
                      <a:r>
                        <a:rPr lang="en-US" sz="1200" b="0" dirty="0">
                          <a:solidFill>
                            <a:schemeClr val="tx1"/>
                          </a:solidFill>
                        </a:rPr>
                        <a:t>…</a:t>
                      </a:r>
                    </a:p>
                    <a:p>
                      <a:pPr algn="just"/>
                      <a:endParaRPr lang="en-US" sz="1200" dirty="0">
                        <a:solidFill>
                          <a:schemeClr val="tx1"/>
                        </a:solidFill>
                      </a:endParaRPr>
                    </a:p>
                    <a:p>
                      <a:pPr marL="171450" indent="-171450" algn="just">
                        <a:buFont typeface="Wingdings" panose="05000000000000000000" pitchFamily="2" charset="2"/>
                        <a:buChar char="ü"/>
                      </a:pPr>
                      <a:r>
                        <a:rPr lang="en-US" sz="1200" dirty="0">
                          <a:solidFill>
                            <a:schemeClr val="tx1"/>
                          </a:solidFill>
                        </a:rPr>
                        <a:t>When it comes to abortion, voters are empathetic toward youth who may be in households with abusive or neglectful parents. They ALSO believe that most parents are good parents who try to make thoughtful decisions for their kids – an angle we can draw on in messaging around transition care. </a:t>
                      </a:r>
                    </a:p>
                    <a:p>
                      <a:pPr algn="just"/>
                      <a:endParaRPr lang="en-US" sz="1200" b="0" dirty="0">
                        <a:solidFill>
                          <a:schemeClr val="accent5"/>
                        </a:solidFill>
                      </a:endParaRPr>
                    </a:p>
                    <a:p>
                      <a:pPr lvl="0" algn="just">
                        <a:defRPr/>
                      </a:pPr>
                      <a:r>
                        <a:rPr lang="en-US" sz="1200" i="1" dirty="0"/>
                        <a:t>“There could be situations where the </a:t>
                      </a:r>
                      <a:r>
                        <a:rPr lang="en-US" sz="1200" b="1" i="1" dirty="0">
                          <a:solidFill>
                            <a:schemeClr val="accent5"/>
                          </a:solidFill>
                        </a:rPr>
                        <a:t>parent is not supportive </a:t>
                      </a:r>
                      <a:r>
                        <a:rPr lang="en-US" sz="1200" i="1" dirty="0"/>
                        <a:t>of the pregnant teen and disowns them or is mentally, physically or emotionally abusive to the teen.” – Abortion-conflicted voter, white woman</a:t>
                      </a:r>
                      <a:endParaRPr lang="en-US" sz="1200" b="0" i="1" kern="1200" baseline="0" dirty="0">
                        <a:solidFill>
                          <a:schemeClr val="tx1"/>
                        </a:solidFill>
                        <a:latin typeface="+mn-lt"/>
                        <a:ea typeface="+mn-ea"/>
                        <a:cs typeface="+mn-cs"/>
                      </a:endParaRPr>
                    </a:p>
                  </a:txBody>
                  <a:tcP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7103196"/>
                  </a:ext>
                </a:extLst>
              </a:tr>
              <a:tr h="1201158">
                <a:tc>
                  <a:txBody>
                    <a:bodyPr/>
                    <a:lstStyle/>
                    <a:p>
                      <a:r>
                        <a:rPr lang="en-US" sz="1400" b="1" dirty="0">
                          <a:solidFill>
                            <a:srgbClr val="01A95C"/>
                          </a:solidFill>
                        </a:rPr>
                        <a:t>PERSONAL SITUATIONS:</a:t>
                      </a:r>
                    </a:p>
                    <a:p>
                      <a:r>
                        <a:rPr lang="en-US" sz="1400" b="0" i="1" dirty="0">
                          <a:solidFill>
                            <a:srgbClr val="01A95C"/>
                          </a:solidFill>
                        </a:rPr>
                        <a:t>TIME SENSITIVITY</a:t>
                      </a:r>
                    </a:p>
                    <a:p>
                      <a:endParaRPr lang="en-US" sz="1400" b="0" i="1" dirty="0">
                        <a:solidFill>
                          <a:srgbClr val="01A95C"/>
                        </a:solidFill>
                      </a:endParaRPr>
                    </a:p>
                  </a:txBody>
                  <a:tcP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1200" dirty="0">
                        <a:solidFill>
                          <a:schemeClr val="tx1"/>
                        </a:solidFill>
                      </a:endParaRPr>
                    </a:p>
                  </a:txBody>
                  <a:tcP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…Abortion decisions are often </a:t>
                      </a:r>
                      <a:r>
                        <a:rPr lang="en-US" sz="1200" b="1" dirty="0">
                          <a:solidFill>
                            <a:schemeClr val="accent5"/>
                          </a:solidFill>
                        </a:rPr>
                        <a:t>time-sensitive</a:t>
                      </a:r>
                      <a:r>
                        <a:rPr lang="en-US" sz="1200" b="0" dirty="0">
                          <a:solidFill>
                            <a:schemeClr val="tx1"/>
                          </a:solidFill>
                        </a:rPr>
                        <a:t>…</a:t>
                      </a:r>
                      <a:endParaRPr lang="en-US" sz="1200"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i="0" dirty="0">
                        <a:latin typeface="Montserrat" panose="000005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i="0" dirty="0">
                          <a:latin typeface="Montserrat" panose="00000500000000000000" pitchFamily="2" charset="0"/>
                        </a:rPr>
                        <a:t>Voters understand that abortion decisions are urgent and accept that youth may need to make decisions independently largely because of time. They are also generally aware of the legal landscape around abortion in their states and know that broader bans may exist after a certain time window.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Montserrat"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1" dirty="0">
                          <a:solidFill>
                            <a:schemeClr val="tx1"/>
                          </a:solidFill>
                          <a:latin typeface="Montserrat" panose="00000500000000000000" pitchFamily="2" charset="0"/>
                        </a:rPr>
                        <a:t>“They are both life-altering decisions. But in the </a:t>
                      </a:r>
                      <a:r>
                        <a:rPr lang="en-US" sz="1200" b="1" i="1" dirty="0">
                          <a:solidFill>
                            <a:schemeClr val="accent5"/>
                          </a:solidFill>
                          <a:latin typeface="Montserrat" panose="00000500000000000000" pitchFamily="2" charset="0"/>
                        </a:rPr>
                        <a:t>case of abortion, time is of the essence</a:t>
                      </a:r>
                      <a:r>
                        <a:rPr lang="en-US" sz="1200" b="0" i="1" dirty="0">
                          <a:solidFill>
                            <a:schemeClr val="tx1"/>
                          </a:solidFill>
                          <a:latin typeface="Montserrat" panose="00000500000000000000" pitchFamily="2" charset="0"/>
                        </a:rPr>
                        <a:t>.” – Abortion and trans rights-conflicted voter, white man</a:t>
                      </a:r>
                    </a:p>
                  </a:txBody>
                  <a:tcP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1979926"/>
                  </a:ext>
                </a:extLst>
              </a:tr>
            </a:tbl>
          </a:graphicData>
        </a:graphic>
      </p:graphicFrame>
      <p:pic>
        <p:nvPicPr>
          <p:cNvPr id="11" name="Graphic 10" descr="Traffic light with solid fill">
            <a:extLst>
              <a:ext uri="{FF2B5EF4-FFF2-40B4-BE49-F238E27FC236}">
                <a16:creationId xmlns:a16="http://schemas.microsoft.com/office/drawing/2014/main" id="{2124D0F5-2B49-DB6C-0BA7-02488CB24CF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18674" y="993542"/>
            <a:ext cx="555802" cy="555802"/>
          </a:xfrm>
          <a:prstGeom prst="rect">
            <a:avLst/>
          </a:prstGeom>
        </p:spPr>
      </p:pic>
      <p:pic>
        <p:nvPicPr>
          <p:cNvPr id="12" name="Graphic 11" descr="Traffic light with solid fill">
            <a:extLst>
              <a:ext uri="{FF2B5EF4-FFF2-40B4-BE49-F238E27FC236}">
                <a16:creationId xmlns:a16="http://schemas.microsoft.com/office/drawing/2014/main" id="{0085EB9F-9FD2-DD97-0756-15BAC4A18C6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18674" y="3238833"/>
            <a:ext cx="555802" cy="555802"/>
          </a:xfrm>
          <a:prstGeom prst="rect">
            <a:avLst/>
          </a:prstGeom>
        </p:spPr>
      </p:pic>
      <p:pic>
        <p:nvPicPr>
          <p:cNvPr id="13" name="Graphic 12" descr="Traffic light with solid fill">
            <a:extLst>
              <a:ext uri="{FF2B5EF4-FFF2-40B4-BE49-F238E27FC236}">
                <a16:creationId xmlns:a16="http://schemas.microsoft.com/office/drawing/2014/main" id="{C17CA6D4-4AEE-D58F-6EEE-7F8CFD5B841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18674" y="5010107"/>
            <a:ext cx="555802" cy="555802"/>
          </a:xfrm>
          <a:prstGeom prst="rect">
            <a:avLst/>
          </a:prstGeom>
        </p:spPr>
      </p:pic>
    </p:spTree>
    <p:extLst>
      <p:ext uri="{BB962C8B-B14F-4D97-AF65-F5344CB8AC3E}">
        <p14:creationId xmlns:p14="http://schemas.microsoft.com/office/powerpoint/2010/main" val="616343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55F93-41A2-D79B-C75F-CE2664303E0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20E361C-6A0F-0F85-44AF-E28C45B1F2F9}"/>
              </a:ext>
            </a:extLst>
          </p:cNvPr>
          <p:cNvSpPr/>
          <p:nvPr/>
        </p:nvSpPr>
        <p:spPr>
          <a:xfrm>
            <a:off x="228600" y="6105525"/>
            <a:ext cx="7058025" cy="6782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603FD7-F704-8898-2EA2-33135976ECC6}"/>
              </a:ext>
            </a:extLst>
          </p:cNvPr>
          <p:cNvSpPr>
            <a:spLocks noGrp="1"/>
          </p:cNvSpPr>
          <p:nvPr>
            <p:ph type="ctrTitle"/>
          </p:nvPr>
        </p:nvSpPr>
        <p:spPr/>
        <p:txBody>
          <a:bodyPr/>
          <a:lstStyle/>
          <a:p>
            <a:r>
              <a:rPr lang="en-US" dirty="0"/>
              <a:t>Messaging to refine</a:t>
            </a:r>
          </a:p>
        </p:txBody>
      </p:sp>
      <p:graphicFrame>
        <p:nvGraphicFramePr>
          <p:cNvPr id="6" name="Table 5">
            <a:extLst>
              <a:ext uri="{FF2B5EF4-FFF2-40B4-BE49-F238E27FC236}">
                <a16:creationId xmlns:a16="http://schemas.microsoft.com/office/drawing/2014/main" id="{B24BCC98-6D5B-EE64-989B-00819C767DAC}"/>
              </a:ext>
            </a:extLst>
          </p:cNvPr>
          <p:cNvGraphicFramePr>
            <a:graphicFrameLocks noGrp="1"/>
          </p:cNvGraphicFramePr>
          <p:nvPr>
            <p:extLst>
              <p:ext uri="{D42A27DB-BD31-4B8C-83A1-F6EECF244321}">
                <p14:modId xmlns:p14="http://schemas.microsoft.com/office/powerpoint/2010/main" val="4138199618"/>
              </p:ext>
            </p:extLst>
          </p:nvPr>
        </p:nvGraphicFramePr>
        <p:xfrm>
          <a:off x="342900" y="972930"/>
          <a:ext cx="11500233" cy="5427869"/>
        </p:xfrm>
        <a:graphic>
          <a:graphicData uri="http://schemas.openxmlformats.org/drawingml/2006/table">
            <a:tbl>
              <a:tblPr firstRow="1" bandRow="1">
                <a:tableStyleId>{5C22544A-7EE6-4342-B048-85BDC9FD1C3A}</a:tableStyleId>
              </a:tblPr>
              <a:tblGrid>
                <a:gridCol w="1890282">
                  <a:extLst>
                    <a:ext uri="{9D8B030D-6E8A-4147-A177-3AD203B41FA5}">
                      <a16:colId xmlns:a16="http://schemas.microsoft.com/office/drawing/2014/main" val="100434906"/>
                    </a:ext>
                  </a:extLst>
                </a:gridCol>
                <a:gridCol w="671310">
                  <a:extLst>
                    <a:ext uri="{9D8B030D-6E8A-4147-A177-3AD203B41FA5}">
                      <a16:colId xmlns:a16="http://schemas.microsoft.com/office/drawing/2014/main" val="2860400485"/>
                    </a:ext>
                  </a:extLst>
                </a:gridCol>
                <a:gridCol w="8938641">
                  <a:extLst>
                    <a:ext uri="{9D8B030D-6E8A-4147-A177-3AD203B41FA5}">
                      <a16:colId xmlns:a16="http://schemas.microsoft.com/office/drawing/2014/main" val="2927417748"/>
                    </a:ext>
                  </a:extLst>
                </a:gridCol>
              </a:tblGrid>
              <a:tr h="1659304">
                <a:tc>
                  <a:txBody>
                    <a:bodyPr/>
                    <a:lstStyle/>
                    <a:p>
                      <a:r>
                        <a:rPr lang="en-US" sz="1600" b="1" dirty="0">
                          <a:solidFill>
                            <a:srgbClr val="FFC000"/>
                          </a:solidFill>
                        </a:rPr>
                        <a:t>IDEOLOGICAL BATTLES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rPr>
                        <a:t>…Families navigating these situations aren’t </a:t>
                      </a:r>
                      <a:r>
                        <a:rPr lang="en-US" sz="1400" b="1" i="0" dirty="0">
                          <a:solidFill>
                            <a:srgbClr val="FFC000"/>
                          </a:solidFill>
                        </a:rPr>
                        <a:t>activists</a:t>
                      </a:r>
                      <a:r>
                        <a:rPr lang="en-US" sz="1400" b="0" i="0" dirty="0">
                          <a:solidFill>
                            <a:schemeClr val="tx1"/>
                          </a:solidFill>
                        </a:rPr>
                        <a:t>, they’re parents trying to care for and love their kids. Those involved in these decisions are focused on health, safety, and stability, </a:t>
                      </a:r>
                      <a:r>
                        <a:rPr lang="en-US" sz="1400" b="1" i="0" dirty="0">
                          <a:solidFill>
                            <a:srgbClr val="FFC000"/>
                          </a:solidFill>
                        </a:rPr>
                        <a:t>not politics</a:t>
                      </a:r>
                      <a:r>
                        <a:rPr lang="en-US" sz="1400" b="0" i="0" dirty="0">
                          <a:solidFill>
                            <a:schemeClr val="tx1"/>
                          </a:solidFill>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a:solidFill>
                            <a:schemeClr val="tx1"/>
                          </a:solidFill>
                        </a:rPr>
                        <a:t>When messaging frames the issue as a “broader agenda” or “ideological battle,” some voters move toward us, but others are turned off. We should test stronger ideological contrasts without alienating persuadable voters.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9015587"/>
                  </a:ext>
                </a:extLst>
              </a:tr>
              <a:tr h="1090248">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u="sng" dirty="0">
                          <a:solidFill>
                            <a:schemeClr val="tx1"/>
                          </a:solidFill>
                        </a:rPr>
                        <a:t>We can strengthen this message</a:t>
                      </a:r>
                      <a:r>
                        <a:rPr lang="en-US" sz="1400" b="1" u="none" dirty="0">
                          <a:solidFill>
                            <a:schemeClr val="tx1"/>
                          </a:solidFill>
                        </a:rPr>
                        <a:t> </a:t>
                      </a:r>
                      <a:r>
                        <a:rPr lang="en-US" sz="1400" b="0" dirty="0">
                          <a:solidFill>
                            <a:schemeClr val="tx1"/>
                          </a:solidFill>
                        </a:rPr>
                        <a:t>by flipping the blame on government overreach, rather than defending on political battle lines, and by emphasizing values of parental control (when messaging on transition care in particular). Rather than saying families “aren’t activists,” instead emphasize that parents know their kids best, and then call out blanket bans that just make it harder for families to make the best choices for them.</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a:p>
                  </a:txBody>
                  <a:tcPr anchor="ctr">
                    <a:lnL w="12700" cmpd="sng">
                      <a:noFill/>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a:solidFill>
                          <a:schemeClr val="tx1"/>
                        </a:solidFill>
                        <a:latin typeface="Montserrat" panose="00000500000000000000" pitchFamily="2" charset="0"/>
                      </a:endParaRPr>
                    </a:p>
                  </a:txBody>
                  <a:tcPr>
                    <a:lnL w="12700" cmpd="sng">
                      <a:noFill/>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87206448"/>
                  </a:ext>
                </a:extLst>
              </a:tr>
              <a:tr h="1659304">
                <a:tc>
                  <a:txBody>
                    <a:bodyPr/>
                    <a:lstStyle/>
                    <a:p>
                      <a:r>
                        <a:rPr lang="en-US" sz="1600" b="1" dirty="0">
                          <a:solidFill>
                            <a:srgbClr val="FFC000"/>
                          </a:solidFill>
                        </a:rPr>
                        <a:t>THOUGHTFUL SUPPORT:</a:t>
                      </a:r>
                    </a:p>
                    <a:p>
                      <a:r>
                        <a:rPr lang="en-US" sz="1600" b="0" i="1" dirty="0">
                          <a:solidFill>
                            <a:srgbClr val="FFC000"/>
                          </a:solidFill>
                        </a:rPr>
                        <a:t>OPTIONS</a:t>
                      </a:r>
                    </a:p>
                  </a:txBody>
                  <a:tcPr>
                    <a:lnL w="127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solidFill>
                          <a:schemeClr val="tx1"/>
                        </a:solidFill>
                      </a:endParaRPr>
                    </a:p>
                  </a:txBody>
                  <a:tcP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400" dirty="0">
                          <a:solidFill>
                            <a:schemeClr val="tx1"/>
                          </a:solidFill>
                        </a:rPr>
                        <a:t>…</a:t>
                      </a:r>
                      <a:r>
                        <a:rPr lang="en-US" sz="1400" b="0" i="0" dirty="0">
                          <a:solidFill>
                            <a:schemeClr val="tx1"/>
                          </a:solidFill>
                        </a:rPr>
                        <a:t>That’s why care for young people is built around providing them with the </a:t>
                      </a:r>
                      <a:r>
                        <a:rPr lang="en-US" sz="1400" b="1" i="0" dirty="0">
                          <a:solidFill>
                            <a:srgbClr val="FFC000"/>
                          </a:solidFill>
                        </a:rPr>
                        <a:t>thoughtful support and care they need</a:t>
                      </a:r>
                      <a:r>
                        <a:rPr lang="en-US" sz="1400" b="0" i="0" dirty="0">
                          <a:solidFill>
                            <a:schemeClr val="tx1"/>
                          </a:solidFill>
                        </a:rPr>
                        <a:t>. The greater risk is extreme bans that deny any support or care altogether, which can leave young people struggling without help and</a:t>
                      </a:r>
                      <a:r>
                        <a:rPr lang="en-US" sz="1400" b="1" i="0" dirty="0">
                          <a:solidFill>
                            <a:schemeClr val="tx1"/>
                          </a:solidFill>
                        </a:rPr>
                        <a:t> </a:t>
                      </a:r>
                      <a:r>
                        <a:rPr lang="en-US" sz="1400" b="1" i="0" dirty="0">
                          <a:solidFill>
                            <a:srgbClr val="FFC000"/>
                          </a:solidFill>
                        </a:rPr>
                        <a:t>families without options</a:t>
                      </a:r>
                      <a:r>
                        <a:rPr lang="en-US" sz="1400" b="0" i="0" dirty="0">
                          <a:solidFill>
                            <a:schemeClr val="tx1"/>
                          </a:solidFill>
                        </a:rPr>
                        <a:t>.</a:t>
                      </a:r>
                    </a:p>
                    <a:p>
                      <a:pPr algn="just"/>
                      <a:endParaRPr lang="en-US" sz="1400" dirty="0">
                        <a:solidFill>
                          <a:schemeClr val="tx1"/>
                        </a:solidFill>
                      </a:endParaRPr>
                    </a:p>
                    <a:p>
                      <a:pPr marL="285750" indent="-285750" algn="just">
                        <a:buFont typeface="Wingdings" panose="05000000000000000000" pitchFamily="2" charset="2"/>
                        <a:buChar char="ü"/>
                      </a:pPr>
                      <a:r>
                        <a:rPr lang="en-US" sz="1400" dirty="0">
                          <a:solidFill>
                            <a:schemeClr val="tx1"/>
                          </a:solidFill>
                        </a:rPr>
                        <a:t>Voters agree that families should have options – but this raises the concerns about the extent to which parents, not providers, are taking the lead and doesn’t answer concerns about rushing into decisions youth don’t understand. </a:t>
                      </a:r>
                    </a:p>
                  </a:txBody>
                  <a:tcPr>
                    <a:lnL w="12700" cmpd="sng">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7103196"/>
                  </a:ext>
                </a:extLst>
              </a:tr>
              <a:tr h="1019013">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u="sng" dirty="0">
                          <a:solidFill>
                            <a:schemeClr val="tx1"/>
                          </a:solidFill>
                        </a:rPr>
                        <a:t>We can strengthen this message</a:t>
                      </a:r>
                      <a:r>
                        <a:rPr lang="en-US" sz="1400" b="1" u="none" dirty="0">
                          <a:solidFill>
                            <a:schemeClr val="tx1"/>
                          </a:solidFill>
                        </a:rPr>
                        <a:t> </a:t>
                      </a:r>
                      <a:r>
                        <a:rPr lang="en-US" sz="1400" b="0" u="none" dirty="0">
                          <a:solidFill>
                            <a:schemeClr val="tx1"/>
                          </a:solidFill>
                        </a:rPr>
                        <a:t>by</a:t>
                      </a:r>
                      <a:r>
                        <a:rPr lang="en-US" sz="1400" b="0" dirty="0">
                          <a:solidFill>
                            <a:schemeClr val="tx1"/>
                          </a:solidFill>
                        </a:rPr>
                        <a:t> explicitly naming that thoughtful support and care is “parent-led,” and name the thoughtful support, guidance, and time they need to counter fears of rushing. This message should also show that extreme bans take away control and decisions from families, rather than “any support or care” – which could help mediate concerns about “why now?”</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a:p>
                  </a:txBody>
                  <a:tcP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Wingdings" panose="05000000000000000000" pitchFamily="2" charset="2"/>
                        <a:buNone/>
                      </a:pPr>
                      <a:endParaRPr lang="en-US" sz="1400">
                        <a:solidFill>
                          <a:schemeClr val="tx1"/>
                        </a:solidFill>
                      </a:endParaRPr>
                    </a:p>
                  </a:txBody>
                  <a:tcPr>
                    <a:lnL w="12700" cmpd="sng">
                      <a:noFill/>
                    </a:lnL>
                    <a:lnR w="12700" cmpd="sng">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3402008"/>
                  </a:ext>
                </a:extLst>
              </a:tr>
            </a:tbl>
          </a:graphicData>
        </a:graphic>
      </p:graphicFrame>
      <p:pic>
        <p:nvPicPr>
          <p:cNvPr id="4" name="Graphic 3" descr="Traffic light with solid fill">
            <a:extLst>
              <a:ext uri="{FF2B5EF4-FFF2-40B4-BE49-F238E27FC236}">
                <a16:creationId xmlns:a16="http://schemas.microsoft.com/office/drawing/2014/main" id="{C493AB75-8AE5-8FFA-B542-F6C29C170BB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55387" y="1028766"/>
            <a:ext cx="555802" cy="555802"/>
          </a:xfrm>
          <a:prstGeom prst="rect">
            <a:avLst/>
          </a:prstGeom>
        </p:spPr>
      </p:pic>
      <p:pic>
        <p:nvPicPr>
          <p:cNvPr id="7" name="Graphic 6" descr="Traffic light with solid fill">
            <a:extLst>
              <a:ext uri="{FF2B5EF4-FFF2-40B4-BE49-F238E27FC236}">
                <a16:creationId xmlns:a16="http://schemas.microsoft.com/office/drawing/2014/main" id="{AEC2C5F2-CF2B-02DA-4336-F448E6EA5C2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55387" y="3754909"/>
            <a:ext cx="555802" cy="555802"/>
          </a:xfrm>
          <a:prstGeom prst="rect">
            <a:avLst/>
          </a:prstGeom>
        </p:spPr>
      </p:pic>
    </p:spTree>
    <p:extLst>
      <p:ext uri="{BB962C8B-B14F-4D97-AF65-F5344CB8AC3E}">
        <p14:creationId xmlns:p14="http://schemas.microsoft.com/office/powerpoint/2010/main" val="277834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820AD-CE6E-4281-E2E0-30C26E6B208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EBD569B-E105-8298-93CD-B69DED25C571}"/>
              </a:ext>
            </a:extLst>
          </p:cNvPr>
          <p:cNvSpPr>
            <a:spLocks noGrp="1" noRot="1" noMove="1" noResize="1" noEditPoints="1" noAdjustHandles="1" noChangeArrowheads="1" noChangeShapeType="1"/>
          </p:cNvSpPr>
          <p:nvPr/>
        </p:nvSpPr>
        <p:spPr>
          <a:xfrm>
            <a:off x="228600" y="6105525"/>
            <a:ext cx="7058025" cy="6782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C67A50-E008-8C47-8858-21DFD1C229BE}"/>
              </a:ext>
            </a:extLst>
          </p:cNvPr>
          <p:cNvSpPr>
            <a:spLocks noGrp="1"/>
          </p:cNvSpPr>
          <p:nvPr>
            <p:ph type="ctrTitle"/>
          </p:nvPr>
        </p:nvSpPr>
        <p:spPr/>
        <p:txBody>
          <a:bodyPr/>
          <a:lstStyle/>
          <a:p>
            <a:r>
              <a:rPr lang="en-US" dirty="0"/>
              <a:t>New messaging to test</a:t>
            </a:r>
          </a:p>
        </p:txBody>
      </p:sp>
      <p:graphicFrame>
        <p:nvGraphicFramePr>
          <p:cNvPr id="4" name="Table 3">
            <a:extLst>
              <a:ext uri="{FF2B5EF4-FFF2-40B4-BE49-F238E27FC236}">
                <a16:creationId xmlns:a16="http://schemas.microsoft.com/office/drawing/2014/main" id="{12614C91-1EA8-CCAC-428D-5A57A8B7D445}"/>
              </a:ext>
            </a:extLst>
          </p:cNvPr>
          <p:cNvGraphicFramePr>
            <a:graphicFrameLocks noGrp="1"/>
          </p:cNvGraphicFramePr>
          <p:nvPr>
            <p:extLst>
              <p:ext uri="{D42A27DB-BD31-4B8C-83A1-F6EECF244321}">
                <p14:modId xmlns:p14="http://schemas.microsoft.com/office/powerpoint/2010/main" val="1727834851"/>
              </p:ext>
            </p:extLst>
          </p:nvPr>
        </p:nvGraphicFramePr>
        <p:xfrm>
          <a:off x="228601" y="826231"/>
          <a:ext cx="11734800" cy="5497215"/>
        </p:xfrm>
        <a:graphic>
          <a:graphicData uri="http://schemas.openxmlformats.org/drawingml/2006/table">
            <a:tbl>
              <a:tblPr firstRow="1" bandRow="1">
                <a:tableStyleId>{5C22544A-7EE6-4342-B048-85BDC9FD1C3A}</a:tableStyleId>
              </a:tblPr>
              <a:tblGrid>
                <a:gridCol w="4419599">
                  <a:extLst>
                    <a:ext uri="{9D8B030D-6E8A-4147-A177-3AD203B41FA5}">
                      <a16:colId xmlns:a16="http://schemas.microsoft.com/office/drawing/2014/main" val="985968378"/>
                    </a:ext>
                  </a:extLst>
                </a:gridCol>
                <a:gridCol w="7315201">
                  <a:extLst>
                    <a:ext uri="{9D8B030D-6E8A-4147-A177-3AD203B41FA5}">
                      <a16:colId xmlns:a16="http://schemas.microsoft.com/office/drawing/2014/main" val="2381588815"/>
                    </a:ext>
                  </a:extLst>
                </a:gridCol>
              </a:tblGrid>
              <a:tr h="283094">
                <a:tc>
                  <a:txBody>
                    <a:bodyPr/>
                    <a:lstStyle/>
                    <a:p>
                      <a:pPr algn="ctr"/>
                      <a:r>
                        <a:rPr lang="en-US" sz="1400" dirty="0"/>
                        <a:t>New lanes to test</a:t>
                      </a:r>
                    </a:p>
                  </a:txBody>
                  <a:tcPr>
                    <a:lnB w="12700" cap="flat" cmpd="sng" algn="ctr">
                      <a:noFill/>
                      <a:prstDash val="solid"/>
                      <a:round/>
                      <a:headEnd type="none" w="med" len="med"/>
                      <a:tailEnd type="none" w="med" len="med"/>
                    </a:lnB>
                    <a:solidFill>
                      <a:schemeClr val="bg2"/>
                    </a:solidFill>
                  </a:tcPr>
                </a:tc>
                <a:tc>
                  <a:txBody>
                    <a:bodyPr/>
                    <a:lstStyle/>
                    <a:p>
                      <a:pPr algn="ctr"/>
                      <a:r>
                        <a:rPr lang="en-US" sz="1400" dirty="0"/>
                        <a:t>Why</a:t>
                      </a:r>
                    </a:p>
                  </a:txBody>
                  <a:tcPr>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3232563025"/>
                  </a:ext>
                </a:extLst>
              </a:tr>
              <a:tr h="909975">
                <a:tc>
                  <a:txBody>
                    <a:bodyPr/>
                    <a:lstStyle/>
                    <a:p>
                      <a:pPr algn="just"/>
                      <a:r>
                        <a:rPr lang="en-US" sz="1200" b="1" dirty="0">
                          <a:solidFill>
                            <a:schemeClr val="tx1"/>
                          </a:solidFill>
                        </a:rPr>
                        <a:t>DON’T GET IT: </a:t>
                      </a:r>
                      <a:r>
                        <a:rPr lang="en-US" sz="1200" b="0" dirty="0">
                          <a:solidFill>
                            <a:schemeClr val="tx1"/>
                          </a:solidFill>
                        </a:rPr>
                        <a:t>Politicians pushing these blanket bans on families just trying to get by have no idea what it’s like to be a parent today.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Test messaging that shows that opposition messengers are out of touch with the everyday realities that parents are facing.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ontserrat"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dirty="0"/>
                        <a:t>“I think they should have more relatable people talking on it. Like </a:t>
                      </a:r>
                      <a:r>
                        <a:rPr lang="en-US" sz="1200" b="1" i="1" dirty="0"/>
                        <a:t>a generation that would be able to have kids</a:t>
                      </a:r>
                      <a:r>
                        <a:rPr lang="en-US" sz="1200" i="1" dirty="0"/>
                        <a:t>.” – Abortion and trans rights-conflicted voter, white woman </a:t>
                      </a:r>
                      <a:endParaRPr lang="en-US" sz="1200" dirty="0">
                        <a:latin typeface="Montserrat" panose="000005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164806"/>
                  </a:ext>
                </a:extLst>
              </a:tr>
              <a:tr h="1435173">
                <a:tc>
                  <a:txBody>
                    <a:bodyPr/>
                    <a:lstStyle/>
                    <a:p>
                      <a:pPr algn="just"/>
                      <a:r>
                        <a:rPr lang="en-US" sz="1200" b="1" dirty="0">
                          <a:solidFill>
                            <a:schemeClr val="tx1"/>
                          </a:solidFill>
                        </a:rPr>
                        <a:t>REFRAMING THE WHY: </a:t>
                      </a:r>
                      <a:r>
                        <a:rPr lang="en-US" sz="1200" b="0" dirty="0">
                          <a:solidFill>
                            <a:schemeClr val="tx1"/>
                          </a:solidFill>
                        </a:rPr>
                        <a:t>Every young person deserves the chance to grow into a confident, successful adult. Thoughtful, parent-led care helps trans youth and their families focus on their future.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200" b="0" dirty="0">
                          <a:solidFill>
                            <a:schemeClr val="tx1"/>
                          </a:solidFill>
                        </a:rPr>
                        <a:t>Test messaging that explores new lanes (beyond just negative mental health impacts) to explain why trans youth should transition now, not later. Voters don’t understand why trans youth can’t just wait. The only reasons they have to offer for why youth shouldn’t wait is serious mental health impacts – which only strengthens their concern that trans youth are dealing with mental illness, not identity. </a:t>
                      </a:r>
                    </a:p>
                    <a:p>
                      <a:pPr algn="just"/>
                      <a:endParaRPr lang="en-US" sz="1200" b="0" dirty="0">
                        <a:solidFill>
                          <a:schemeClr val="tx1"/>
                        </a:solidFill>
                      </a:endParaRPr>
                    </a:p>
                    <a:p>
                      <a:pPr algn="just"/>
                      <a:r>
                        <a:rPr lang="en-US" sz="1200" b="0" i="1" dirty="0">
                          <a:solidFill>
                            <a:schemeClr val="tx1"/>
                          </a:solidFill>
                        </a:rPr>
                        <a:t>“</a:t>
                      </a:r>
                      <a:r>
                        <a:rPr lang="en-US" sz="1200" i="1" dirty="0"/>
                        <a:t>For transition-related healthcare, young people will have more mental issues, confusion, shame and also potential suicides.” – Abortion and trans rights-conflicted voter, Black woman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7281935"/>
                  </a:ext>
                </a:extLst>
              </a:tr>
              <a:tr h="1077615">
                <a:tc>
                  <a:txBody>
                    <a:bodyPr/>
                    <a:lstStyle/>
                    <a:p>
                      <a:pPr algn="just"/>
                      <a:r>
                        <a:rPr lang="en-US" sz="1200" b="1" dirty="0">
                          <a:solidFill>
                            <a:schemeClr val="tx1"/>
                          </a:solidFill>
                        </a:rPr>
                        <a:t>CRIMINALIZING YOUTH</a:t>
                      </a:r>
                      <a:r>
                        <a:rPr lang="en-US" sz="1200" b="0" dirty="0">
                          <a:solidFill>
                            <a:schemeClr val="tx1"/>
                          </a:solidFill>
                        </a:rPr>
                        <a:t>: </a:t>
                      </a:r>
                      <a:r>
                        <a:rPr lang="en-US" sz="1200" dirty="0"/>
                        <a:t>Politicians pushing blanket bans that force young people to stand before a judge for health care are treating them like criminals for seeking the care they need.</a:t>
                      </a: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200" b="0" dirty="0">
                          <a:solidFill>
                            <a:schemeClr val="tx1"/>
                          </a:solidFill>
                        </a:rPr>
                        <a:t>Test messaging to push back on judicial review and abortion bans for minors by showing the opposition is treating young people like criminals. </a:t>
                      </a:r>
                    </a:p>
                    <a:p>
                      <a:pPr algn="just"/>
                      <a:endParaRPr lang="en-US" sz="1100" b="0" dirty="0">
                        <a:solidFill>
                          <a:schemeClr val="tx1"/>
                        </a:solidFill>
                      </a:endParaRPr>
                    </a:p>
                    <a:p>
                      <a:pPr algn="just"/>
                      <a:r>
                        <a:rPr lang="en-US" sz="1200" i="1" dirty="0"/>
                        <a:t>“I think it is crazy to think we have to go before a judge to discuss our personal health issues, </a:t>
                      </a:r>
                      <a:r>
                        <a:rPr lang="en-US" sz="1200" b="1" i="1" dirty="0"/>
                        <a:t>these girls aren’t criminals</a:t>
                      </a:r>
                      <a:r>
                        <a:rPr lang="en-US" sz="1200" i="1" dirty="0"/>
                        <a:t>.” – Abortion and trans rights-conflicted voter, white woman</a:t>
                      </a:r>
                      <a:endParaRPr lang="en-US" sz="1200" b="1"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0485510"/>
                  </a:ext>
                </a:extLst>
              </a:tr>
              <a:tr h="0">
                <a:tc>
                  <a:txBody>
                    <a:bodyPr/>
                    <a:lstStyle/>
                    <a:p>
                      <a:pPr algn="just"/>
                      <a:r>
                        <a:rPr lang="en-US" sz="1200" b="1" dirty="0">
                          <a:solidFill>
                            <a:schemeClr val="tx1"/>
                          </a:solidFill>
                        </a:rPr>
                        <a:t>SPORTS PIVOT</a:t>
                      </a:r>
                      <a:r>
                        <a:rPr lang="en-US" sz="1200" b="0" dirty="0">
                          <a:solidFill>
                            <a:schemeClr val="tx1"/>
                          </a:solidFill>
                        </a:rPr>
                        <a:t>: The sports debate grabs headlines, but that’s not what we’re here to talk about. Politicians are pushing blanket bans that are interfering in families’ private health care decisions.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200" b="0" i="0" dirty="0">
                          <a:solidFill>
                            <a:schemeClr val="tx1"/>
                          </a:solidFill>
                        </a:rPr>
                        <a:t>Test messaging that redirects voters back to centering health care and supporting families when the opposition brings up sports. When the opposition brings up trans youth in sports, voters completely lose their focus, and the conversation becomes around cis kids who they believe could be hurt (physically or competitively) by trans youth.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ontserrat"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dirty="0"/>
                        <a:t>“The emotions it brings up are that I believe strongly that the gender you were born in is the gender you should play sports in.” – Abortion and trans rights-conflicted voter, white woman </a:t>
                      </a:r>
                      <a:endParaRPr lang="en-US" sz="1200" dirty="0">
                        <a:latin typeface="Montserrat" panose="000005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1111191"/>
                  </a:ext>
                </a:extLst>
              </a:tr>
            </a:tbl>
          </a:graphicData>
        </a:graphic>
      </p:graphicFrame>
    </p:spTree>
    <p:extLst>
      <p:ext uri="{BB962C8B-B14F-4D97-AF65-F5344CB8AC3E}">
        <p14:creationId xmlns:p14="http://schemas.microsoft.com/office/powerpoint/2010/main" val="229825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ADF88-1016-8D68-7414-2E36A06C2D8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6F569B6-B77F-3900-4D7C-37E36846B4BB}"/>
              </a:ext>
            </a:extLst>
          </p:cNvPr>
          <p:cNvSpPr/>
          <p:nvPr/>
        </p:nvSpPr>
        <p:spPr>
          <a:xfrm>
            <a:off x="228600" y="6105525"/>
            <a:ext cx="7058025" cy="6782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FC118F-0301-1D91-02CF-5140C7D3E7AF}"/>
              </a:ext>
            </a:extLst>
          </p:cNvPr>
          <p:cNvSpPr>
            <a:spLocks noGrp="1"/>
          </p:cNvSpPr>
          <p:nvPr>
            <p:ph type="ctrTitle"/>
          </p:nvPr>
        </p:nvSpPr>
        <p:spPr/>
        <p:txBody>
          <a:bodyPr/>
          <a:lstStyle/>
          <a:p>
            <a:r>
              <a:rPr lang="en-US" dirty="0"/>
              <a:t>Messaging to lose</a:t>
            </a:r>
          </a:p>
        </p:txBody>
      </p:sp>
      <p:graphicFrame>
        <p:nvGraphicFramePr>
          <p:cNvPr id="6" name="Table 5">
            <a:extLst>
              <a:ext uri="{FF2B5EF4-FFF2-40B4-BE49-F238E27FC236}">
                <a16:creationId xmlns:a16="http://schemas.microsoft.com/office/drawing/2014/main" id="{214C05E2-3BC6-A5EB-4EE8-25888DCF34FE}"/>
              </a:ext>
            </a:extLst>
          </p:cNvPr>
          <p:cNvGraphicFramePr>
            <a:graphicFrameLocks noGrp="1"/>
          </p:cNvGraphicFramePr>
          <p:nvPr>
            <p:extLst>
              <p:ext uri="{D42A27DB-BD31-4B8C-83A1-F6EECF244321}">
                <p14:modId xmlns:p14="http://schemas.microsoft.com/office/powerpoint/2010/main" val="668482625"/>
              </p:ext>
            </p:extLst>
          </p:nvPr>
        </p:nvGraphicFramePr>
        <p:xfrm>
          <a:off x="506895" y="1083365"/>
          <a:ext cx="11336237" cy="5455920"/>
        </p:xfrm>
        <a:graphic>
          <a:graphicData uri="http://schemas.openxmlformats.org/drawingml/2006/table">
            <a:tbl>
              <a:tblPr firstRow="1" bandRow="1">
                <a:tableStyleId>{5C22544A-7EE6-4342-B048-85BDC9FD1C3A}</a:tableStyleId>
              </a:tblPr>
              <a:tblGrid>
                <a:gridCol w="1875358">
                  <a:extLst>
                    <a:ext uri="{9D8B030D-6E8A-4147-A177-3AD203B41FA5}">
                      <a16:colId xmlns:a16="http://schemas.microsoft.com/office/drawing/2014/main" val="100434906"/>
                    </a:ext>
                  </a:extLst>
                </a:gridCol>
                <a:gridCol w="782052">
                  <a:extLst>
                    <a:ext uri="{9D8B030D-6E8A-4147-A177-3AD203B41FA5}">
                      <a16:colId xmlns:a16="http://schemas.microsoft.com/office/drawing/2014/main" val="2860400485"/>
                    </a:ext>
                  </a:extLst>
                </a:gridCol>
                <a:gridCol w="8678827">
                  <a:extLst>
                    <a:ext uri="{9D8B030D-6E8A-4147-A177-3AD203B41FA5}">
                      <a16:colId xmlns:a16="http://schemas.microsoft.com/office/drawing/2014/main" val="2927417748"/>
                    </a:ext>
                  </a:extLst>
                </a:gridCol>
              </a:tblGrid>
              <a:tr h="1201158">
                <a:tc>
                  <a:txBody>
                    <a:bodyPr/>
                    <a:lstStyle/>
                    <a:p>
                      <a:r>
                        <a:rPr lang="en-US" sz="1600" b="1" dirty="0">
                          <a:solidFill>
                            <a:schemeClr val="accent6"/>
                          </a:solidFill>
                          <a:latin typeface="+mn-lt"/>
                        </a:rPr>
                        <a:t>REGARDLESS OF AGE</a:t>
                      </a:r>
                    </a:p>
                  </a:txBody>
                  <a:tcPr>
                    <a:lnR w="12700" cmpd="sng">
                      <a:noFill/>
                    </a:lnR>
                    <a:lnT w="38100" cmpd="sng">
                      <a:noFill/>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endParaRPr>
                    </a:p>
                  </a:txBody>
                  <a:tcPr>
                    <a:lnL w="12700" cmpd="sng">
                      <a:noFill/>
                    </a:lnL>
                    <a:lnR w="12700" cmpd="sng">
                      <a:noFill/>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rPr>
                        <a:t>All people should be able to control their reproductive future, </a:t>
                      </a:r>
                      <a:r>
                        <a:rPr lang="en-US" sz="1400" b="1" dirty="0">
                          <a:solidFill>
                            <a:schemeClr val="accent6"/>
                          </a:solidFill>
                          <a:latin typeface="+mn-lt"/>
                        </a:rPr>
                        <a:t>regardless of age</a:t>
                      </a:r>
                      <a:r>
                        <a:rPr lang="en-US" sz="1400" b="0" dirty="0">
                          <a:solidFill>
                            <a:schemeClr val="tx1"/>
                          </a:solidFill>
                          <a:latin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dirty="0">
                          <a:solidFill>
                            <a:schemeClr val="tx1"/>
                          </a:solidFill>
                          <a:latin typeface="+mn-lt"/>
                        </a:rPr>
                        <a:t>Voters agreed with the first half of the statement – especially on control – but didn’t agree that age doesn’t matter at all.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400" b="0" dirty="0">
                        <a:solidFill>
                          <a:schemeClr val="tx1"/>
                        </a:solidFill>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1" dirty="0">
                          <a:solidFill>
                            <a:schemeClr val="tx1"/>
                          </a:solidFill>
                          <a:latin typeface="+mn-lt"/>
                        </a:rPr>
                        <a:t>“These issues, </a:t>
                      </a:r>
                      <a:r>
                        <a:rPr lang="en-US" sz="1200" b="1" i="1" dirty="0">
                          <a:solidFill>
                            <a:schemeClr val="accent6"/>
                          </a:solidFill>
                          <a:latin typeface="+mn-lt"/>
                        </a:rPr>
                        <a:t>the young people just don't get yet</a:t>
                      </a:r>
                      <a:r>
                        <a:rPr lang="en-US" sz="1200" b="0" i="1" dirty="0">
                          <a:solidFill>
                            <a:schemeClr val="tx1"/>
                          </a:solidFill>
                          <a:latin typeface="+mn-lt"/>
                        </a:rPr>
                        <a:t>. It doesn't just affect them, it affects the family unit.” – Abortion and trans rights-conflicted voter, white woman </a:t>
                      </a:r>
                    </a:p>
                  </a:txBody>
                  <a:tcPr>
                    <a:lnL w="12700" cmpd="sng">
                      <a:noFill/>
                    </a:lnL>
                    <a:lnT w="38100" cmpd="sng">
                      <a:noFill/>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849015587"/>
                  </a:ext>
                </a:extLst>
              </a:tr>
              <a:tr h="1201158">
                <a:tc>
                  <a:txBody>
                    <a:bodyPr/>
                    <a:lstStyle/>
                    <a:p>
                      <a:r>
                        <a:rPr lang="en-US" sz="1600" b="1" dirty="0">
                          <a:solidFill>
                            <a:schemeClr val="accent6"/>
                          </a:solidFill>
                          <a:latin typeface="+mn-lt"/>
                        </a:rPr>
                        <a:t>THOUGHTFUL SUPPORT: </a:t>
                      </a:r>
                      <a:r>
                        <a:rPr lang="en-US" sz="1600" b="0" i="1" dirty="0">
                          <a:solidFill>
                            <a:schemeClr val="accent6"/>
                          </a:solidFill>
                          <a:latin typeface="+mn-lt"/>
                        </a:rPr>
                        <a:t>REGRET</a:t>
                      </a:r>
                    </a:p>
                  </a:txBody>
                  <a:tcPr>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endParaRPr lang="en-US" sz="1400" dirty="0">
                        <a:solidFill>
                          <a:schemeClr val="tx1"/>
                        </a:solidFill>
                        <a:latin typeface="+mn-lt"/>
                      </a:endParaRPr>
                    </a:p>
                  </a:txBody>
                  <a:tcP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1400" b="1" i="0" dirty="0">
                          <a:solidFill>
                            <a:schemeClr val="accent6"/>
                          </a:solidFill>
                          <a:latin typeface="+mn-lt"/>
                        </a:rPr>
                        <a:t>Regret is something families and doctors already take seriously </a:t>
                      </a:r>
                      <a:r>
                        <a:rPr lang="en-US" sz="1400" b="0" i="0" dirty="0">
                          <a:solidFill>
                            <a:schemeClr val="tx1"/>
                          </a:solidFill>
                          <a:latin typeface="+mn-lt"/>
                        </a:rPr>
                        <a:t>across all kinds of health care, and abortion or transition-related care is no different. </a:t>
                      </a:r>
                    </a:p>
                    <a:p>
                      <a:pPr algn="just"/>
                      <a:endParaRPr lang="en-US" sz="1400" b="0" i="0" dirty="0">
                        <a:solidFill>
                          <a:schemeClr val="tx1"/>
                        </a:solidFill>
                        <a:latin typeface="+mn-lt"/>
                      </a:endParaRPr>
                    </a:p>
                    <a:p>
                      <a:pPr marL="285750" indent="-285750" algn="just">
                        <a:buFont typeface="Wingdings" panose="05000000000000000000" pitchFamily="2" charset="2"/>
                        <a:buChar char="ü"/>
                      </a:pPr>
                      <a:r>
                        <a:rPr lang="en-US" sz="1400" dirty="0">
                          <a:solidFill>
                            <a:schemeClr val="tx1"/>
                          </a:solidFill>
                          <a:latin typeface="+mn-lt"/>
                        </a:rPr>
                        <a:t>Voters are deeply concerned about regret with transition care in particular (much less so for abortion) and need to see the upside of transition care rather than just being reassured that regret is taken seriously. They don’t see regret with transition care as comparable to other types of care.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algn="just"/>
                      <a:r>
                        <a:rPr lang="en-US" sz="1200" i="1" strike="noStrike" dirty="0">
                          <a:latin typeface="+mn-lt"/>
                        </a:rPr>
                        <a:t>“They may very well regret this decision when in adulthood and the process will not be reversible.” – Abortion and trans rights-conflicted voter, white man</a:t>
                      </a:r>
                    </a:p>
                  </a:txBody>
                  <a:tcPr>
                    <a:lnL w="12700" cmpd="sng">
                      <a:noFill/>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77103196"/>
                  </a:ext>
                </a:extLst>
              </a:tr>
              <a:tr h="1201158">
                <a:tc>
                  <a:txBody>
                    <a:bodyPr/>
                    <a:lstStyle/>
                    <a:p>
                      <a:r>
                        <a:rPr lang="en-US" sz="1600" b="1" dirty="0">
                          <a:solidFill>
                            <a:schemeClr val="accent6"/>
                          </a:solidFill>
                          <a:latin typeface="+mn-lt"/>
                        </a:rPr>
                        <a:t>THOUGHTFUL SUPPORT: </a:t>
                      </a:r>
                      <a:r>
                        <a:rPr lang="en-US" sz="1600" b="0" i="1" dirty="0">
                          <a:solidFill>
                            <a:schemeClr val="accent6"/>
                          </a:solidFill>
                          <a:latin typeface="+mn-lt"/>
                        </a:rPr>
                        <a:t>STRUGGLING</a:t>
                      </a:r>
                    </a:p>
                    <a:p>
                      <a:endParaRPr lang="en-US" sz="1600" b="0" i="1" dirty="0">
                        <a:solidFill>
                          <a:schemeClr val="accent6"/>
                        </a:solidFill>
                        <a:latin typeface="+mn-lt"/>
                      </a:endParaRPr>
                    </a:p>
                  </a:txBody>
                  <a:tcPr>
                    <a:lnR w="12700" cmpd="sng">
                      <a:noFill/>
                    </a:lnR>
                    <a:lnT w="12700" cap="flat" cmpd="sng" algn="ctr">
                      <a:solidFill>
                        <a:schemeClr val="bg2"/>
                      </a:solidFill>
                      <a:prstDash val="solid"/>
                      <a:round/>
                      <a:headEnd type="none" w="med" len="med"/>
                      <a:tailEnd type="none" w="med" len="med"/>
                    </a:lnT>
                    <a:solidFill>
                      <a:schemeClr val="bg1"/>
                    </a:solidFill>
                  </a:tcPr>
                </a:tc>
                <a:tc>
                  <a:txBody>
                    <a:bodyPr/>
                    <a:lstStyle/>
                    <a:p>
                      <a:endParaRPr lang="en-US" sz="1400" dirty="0">
                        <a:solidFill>
                          <a:schemeClr val="tx1"/>
                        </a:solidFill>
                        <a:latin typeface="+mn-lt"/>
                      </a:endParaRPr>
                    </a:p>
                  </a:txBody>
                  <a:tcP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rPr>
                        <a:t>…The greater risk is extreme bans that deny any support or care altogether, which can leave </a:t>
                      </a:r>
                      <a:r>
                        <a:rPr lang="en-US" sz="1400" b="1" i="0" dirty="0">
                          <a:solidFill>
                            <a:schemeClr val="accent6"/>
                          </a:solidFill>
                          <a:latin typeface="+mn-lt"/>
                        </a:rPr>
                        <a:t>young people struggling without help </a:t>
                      </a:r>
                      <a:r>
                        <a:rPr lang="en-US" sz="1400" b="0" i="0" dirty="0">
                          <a:solidFill>
                            <a:schemeClr val="tx1"/>
                          </a:solidFill>
                          <a:latin typeface="+mn-lt"/>
                        </a:rPr>
                        <a:t>and families without options…</a:t>
                      </a:r>
                      <a:endParaRPr lang="en-US" sz="1400" i="0" dirty="0">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i="0" dirty="0">
                        <a:latin typeface="+mn-lt"/>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i="0" dirty="0">
                          <a:latin typeface="+mn-lt"/>
                        </a:rPr>
                        <a:t>Although voters imagine trans youth are struggling, when they believe being trans is a mental health condition that can be resolved/managed with mental health care, they don’t see the “why” for other types of transition care. We should take care to leverage voters’ existing perceptions for why youth should have access to transition care (struggling) without only playing into the belief that trans youth are mentally ill. </a:t>
                      </a:r>
                    </a:p>
                  </a:txBody>
                  <a:tcPr>
                    <a:lnL w="12700" cmpd="sng">
                      <a:noFill/>
                    </a:lnL>
                    <a:lnT w="12700" cap="flat" cmpd="sng" algn="ctr">
                      <a:solidFill>
                        <a:schemeClr val="bg2"/>
                      </a:solidFill>
                      <a:prstDash val="solid"/>
                      <a:round/>
                      <a:headEnd type="none" w="med" len="med"/>
                      <a:tailEnd type="none" w="med" len="med"/>
                    </a:lnT>
                    <a:solidFill>
                      <a:schemeClr val="bg1"/>
                    </a:solidFill>
                  </a:tcPr>
                </a:tc>
                <a:extLst>
                  <a:ext uri="{0D108BD9-81ED-4DB2-BD59-A6C34878D82A}">
                    <a16:rowId xmlns:a16="http://schemas.microsoft.com/office/drawing/2014/main" val="711979926"/>
                  </a:ext>
                </a:extLst>
              </a:tr>
            </a:tbl>
          </a:graphicData>
        </a:graphic>
      </p:graphicFrame>
      <p:pic>
        <p:nvPicPr>
          <p:cNvPr id="7" name="Graphic 6" descr="Traffic light with solid fill">
            <a:extLst>
              <a:ext uri="{FF2B5EF4-FFF2-40B4-BE49-F238E27FC236}">
                <a16:creationId xmlns:a16="http://schemas.microsoft.com/office/drawing/2014/main" id="{7D213E78-9B10-557E-F6D7-3CCFD3F7448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442574" y="1095142"/>
            <a:ext cx="555802" cy="555802"/>
          </a:xfrm>
          <a:prstGeom prst="rect">
            <a:avLst/>
          </a:prstGeom>
        </p:spPr>
      </p:pic>
      <p:pic>
        <p:nvPicPr>
          <p:cNvPr id="8" name="Graphic 7" descr="Traffic light with solid fill">
            <a:extLst>
              <a:ext uri="{FF2B5EF4-FFF2-40B4-BE49-F238E27FC236}">
                <a16:creationId xmlns:a16="http://schemas.microsoft.com/office/drawing/2014/main" id="{E795162A-8EC2-E66A-014F-5EA16FB35E1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442574" y="2654633"/>
            <a:ext cx="555802" cy="555802"/>
          </a:xfrm>
          <a:prstGeom prst="rect">
            <a:avLst/>
          </a:prstGeom>
        </p:spPr>
      </p:pic>
      <p:pic>
        <p:nvPicPr>
          <p:cNvPr id="9" name="Graphic 8" descr="Traffic light with solid fill">
            <a:extLst>
              <a:ext uri="{FF2B5EF4-FFF2-40B4-BE49-F238E27FC236}">
                <a16:creationId xmlns:a16="http://schemas.microsoft.com/office/drawing/2014/main" id="{87C06421-3EDC-1036-3E11-7E0BFC70BCF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442574" y="4794207"/>
            <a:ext cx="555802" cy="555802"/>
          </a:xfrm>
          <a:prstGeom prst="rect">
            <a:avLst/>
          </a:prstGeom>
        </p:spPr>
      </p:pic>
    </p:spTree>
    <p:extLst>
      <p:ext uri="{BB962C8B-B14F-4D97-AF65-F5344CB8AC3E}">
        <p14:creationId xmlns:p14="http://schemas.microsoft.com/office/powerpoint/2010/main" val="2083939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5626-9DDD-4AFF-B3ED-4BEF6799955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53264A3-5722-5CF9-0866-CC5D5006388B}"/>
              </a:ext>
            </a:extLst>
          </p:cNvPr>
          <p:cNvSpPr>
            <a:spLocks noGrp="1"/>
          </p:cNvSpPr>
          <p:nvPr>
            <p:ph type="body" sz="quarter" idx="10"/>
          </p:nvPr>
        </p:nvSpPr>
        <p:spPr>
          <a:xfrm>
            <a:off x="342899" y="1985963"/>
            <a:ext cx="7543801" cy="2886075"/>
          </a:xfrm>
        </p:spPr>
        <p:txBody>
          <a:bodyPr/>
          <a:lstStyle/>
          <a:p>
            <a:r>
              <a:rPr lang="en-US" dirty="0"/>
              <a:t>Appendix</a:t>
            </a:r>
          </a:p>
        </p:txBody>
      </p:sp>
    </p:spTree>
    <p:extLst>
      <p:ext uri="{BB962C8B-B14F-4D97-AF65-F5344CB8AC3E}">
        <p14:creationId xmlns:p14="http://schemas.microsoft.com/office/powerpoint/2010/main" val="254805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9BF1-0797-9B55-3F2B-05AD16A741AE}"/>
              </a:ext>
            </a:extLst>
          </p:cNvPr>
          <p:cNvSpPr>
            <a:spLocks noGrp="1"/>
          </p:cNvSpPr>
          <p:nvPr>
            <p:ph type="ctrTitle"/>
          </p:nvPr>
        </p:nvSpPr>
        <p:spPr/>
        <p:txBody>
          <a:bodyPr/>
          <a:lstStyle/>
          <a:p>
            <a:r>
              <a:rPr lang="en-US" dirty="0"/>
              <a:t>Research Objectives and Methodology</a:t>
            </a:r>
          </a:p>
        </p:txBody>
      </p:sp>
      <p:sp>
        <p:nvSpPr>
          <p:cNvPr id="6" name="TextBox 5">
            <a:extLst>
              <a:ext uri="{FF2B5EF4-FFF2-40B4-BE49-F238E27FC236}">
                <a16:creationId xmlns:a16="http://schemas.microsoft.com/office/drawing/2014/main" id="{0DF8A132-60A8-529B-042E-3BC833AD15D6}"/>
              </a:ext>
            </a:extLst>
          </p:cNvPr>
          <p:cNvSpPr txBox="1"/>
          <p:nvPr/>
        </p:nvSpPr>
        <p:spPr>
          <a:xfrm>
            <a:off x="342900" y="953507"/>
            <a:ext cx="11345892" cy="3016210"/>
          </a:xfrm>
          <a:prstGeom prst="rect">
            <a:avLst/>
          </a:prstGeom>
          <a:solidFill>
            <a:schemeClr val="bg1"/>
          </a:solidFill>
        </p:spPr>
        <p:txBody>
          <a:bodyPr wrap="square" rtlCol="0">
            <a:spAutoFit/>
          </a:bodyPr>
          <a:lstStyle/>
          <a:p>
            <a:pPr>
              <a:spcAft>
                <a:spcPts val="1200"/>
              </a:spcAft>
            </a:pPr>
            <a:r>
              <a:rPr lang="en-US" b="1" dirty="0">
                <a:solidFill>
                  <a:schemeClr val="bg2"/>
                </a:solidFill>
                <a:latin typeface="Montserrat" pitchFamily="2" charset="0"/>
              </a:rPr>
              <a:t>Online Journaling Objectives</a:t>
            </a:r>
          </a:p>
          <a:p>
            <a:pPr lvl="0">
              <a:spcBef>
                <a:spcPts val="0"/>
              </a:spcBef>
              <a:spcAft>
                <a:spcPts val="1500"/>
              </a:spcAft>
            </a:pPr>
            <a:r>
              <a:rPr lang="en-US" sz="1600" dirty="0"/>
              <a:t>Conduct a deep dive into what makes “parental rights” arguments so charged when it comes to abortion and transition care for youth</a:t>
            </a:r>
            <a:r>
              <a:rPr lang="en-US" sz="1600"/>
              <a:t>, and begin </a:t>
            </a:r>
            <a:r>
              <a:rPr lang="en-US" sz="1600" dirty="0"/>
              <a:t>to understand how to navigate these four unique scenarios: </a:t>
            </a:r>
          </a:p>
          <a:p>
            <a:pPr marL="342900" lvl="0" indent="-342900">
              <a:spcBef>
                <a:spcPts val="0"/>
              </a:spcBef>
              <a:spcAft>
                <a:spcPts val="1500"/>
              </a:spcAft>
              <a:buFont typeface="+mj-lt"/>
              <a:buAutoNum type="arabicPeriod"/>
            </a:pPr>
            <a:r>
              <a:rPr lang="en-US" sz="1600" dirty="0"/>
              <a:t>As we work to </a:t>
            </a:r>
            <a:r>
              <a:rPr lang="en-US" sz="1600" b="1" dirty="0"/>
              <a:t>remove or prevent bans on abortion for youth </a:t>
            </a:r>
            <a:r>
              <a:rPr lang="en-US" sz="1600" dirty="0"/>
              <a:t>without parental consent or notification</a:t>
            </a:r>
          </a:p>
          <a:p>
            <a:pPr marL="342900" lvl="0" indent="-342900">
              <a:spcBef>
                <a:spcPts val="0"/>
              </a:spcBef>
              <a:spcAft>
                <a:spcPts val="1500"/>
              </a:spcAft>
              <a:buFont typeface="+mj-lt"/>
              <a:buAutoNum type="arabicPeriod"/>
            </a:pPr>
            <a:r>
              <a:rPr lang="en-US" sz="1600" dirty="0"/>
              <a:t>When the opposition is attempting to </a:t>
            </a:r>
            <a:r>
              <a:rPr lang="en-US" sz="1600" b="1" dirty="0"/>
              <a:t>tie together both health care for trans youth and abortion care for youth</a:t>
            </a:r>
          </a:p>
          <a:p>
            <a:pPr marL="342900" lvl="0" indent="-342900">
              <a:spcBef>
                <a:spcPts val="0"/>
              </a:spcBef>
              <a:spcAft>
                <a:spcPts val="1500"/>
              </a:spcAft>
              <a:buFont typeface="+mj-lt"/>
              <a:buAutoNum type="arabicPeriod"/>
            </a:pPr>
            <a:r>
              <a:rPr lang="en-US" sz="1600" dirty="0"/>
              <a:t>In response to the lie that trans youth can receive </a:t>
            </a:r>
            <a:r>
              <a:rPr lang="en-US" sz="1600" b="1" dirty="0"/>
              <a:t>transition care without parental consent</a:t>
            </a:r>
          </a:p>
          <a:p>
            <a:pPr marL="342900" lvl="0" indent="-342900">
              <a:spcBef>
                <a:spcPts val="0"/>
              </a:spcBef>
              <a:spcAft>
                <a:spcPts val="1500"/>
              </a:spcAft>
              <a:buFont typeface="+mj-lt"/>
              <a:buAutoNum type="arabicPeriod"/>
            </a:pPr>
            <a:r>
              <a:rPr lang="en-US" sz="1600" dirty="0"/>
              <a:t>In response to the attack that the broader </a:t>
            </a:r>
            <a:r>
              <a:rPr lang="en-US" sz="1600" b="1" dirty="0"/>
              <a:t>progressive movement is inconsistent </a:t>
            </a:r>
            <a:r>
              <a:rPr lang="en-US" sz="1600" dirty="0"/>
              <a:t>on these issues </a:t>
            </a:r>
            <a:endParaRPr lang="en-US" sz="1400" dirty="0"/>
          </a:p>
        </p:txBody>
      </p:sp>
      <p:sp>
        <p:nvSpPr>
          <p:cNvPr id="7" name="TextBox 6">
            <a:extLst>
              <a:ext uri="{FF2B5EF4-FFF2-40B4-BE49-F238E27FC236}">
                <a16:creationId xmlns:a16="http://schemas.microsoft.com/office/drawing/2014/main" id="{44D19970-3C1C-D0FC-6B8E-1940CD89C0CB}"/>
              </a:ext>
            </a:extLst>
          </p:cNvPr>
          <p:cNvSpPr txBox="1"/>
          <p:nvPr/>
        </p:nvSpPr>
        <p:spPr>
          <a:xfrm>
            <a:off x="717040" y="4242044"/>
            <a:ext cx="10751951" cy="1692771"/>
          </a:xfrm>
          <a:prstGeom prst="rect">
            <a:avLst/>
          </a:prstGeom>
          <a:solidFill>
            <a:schemeClr val="bg1"/>
          </a:solidFill>
          <a:ln>
            <a:solidFill>
              <a:schemeClr val="accent1"/>
            </a:solidFill>
          </a:ln>
        </p:spPr>
        <p:txBody>
          <a:bodyPr wrap="square" rtlCol="0">
            <a:spAutoFit/>
          </a:bodyPr>
          <a:lstStyle/>
          <a:p>
            <a:pPr algn="ctr"/>
            <a:r>
              <a:rPr lang="en-US" b="1" dirty="0">
                <a:solidFill>
                  <a:schemeClr val="bg2"/>
                </a:solidFill>
                <a:latin typeface="Montserrat" pitchFamily="2" charset="0"/>
              </a:rPr>
              <a:t>Specifications</a:t>
            </a:r>
          </a:p>
          <a:p>
            <a:pPr algn="ctr"/>
            <a:r>
              <a:rPr lang="en-US" sz="1400" b="1" dirty="0">
                <a:latin typeface="Montserrat" pitchFamily="2" charset="0"/>
              </a:rPr>
              <a:t>3-day online journaling exercise among 50 registered voters nationwide</a:t>
            </a:r>
          </a:p>
          <a:p>
            <a:pPr marL="285750" indent="-285750">
              <a:buFont typeface="Arial" panose="020B0604020202020204" pitchFamily="34" charset="0"/>
              <a:buChar char="•"/>
            </a:pPr>
            <a:r>
              <a:rPr lang="en-US" sz="1400" dirty="0">
                <a:latin typeface="Montserrat" pitchFamily="2" charset="0"/>
              </a:rPr>
              <a:t>Conducted from January 28</a:t>
            </a:r>
            <a:r>
              <a:rPr lang="en-US" sz="1400" baseline="30000" dirty="0">
                <a:latin typeface="Montserrat" pitchFamily="2" charset="0"/>
              </a:rPr>
              <a:t>th</a:t>
            </a:r>
            <a:r>
              <a:rPr lang="en-US" sz="1400" dirty="0">
                <a:latin typeface="Montserrat" pitchFamily="2" charset="0"/>
              </a:rPr>
              <a:t> through 30</a:t>
            </a:r>
            <a:r>
              <a:rPr lang="en-US" sz="1400" baseline="30000" dirty="0">
                <a:latin typeface="Montserrat" pitchFamily="2" charset="0"/>
              </a:rPr>
              <a:t>th</a:t>
            </a:r>
          </a:p>
          <a:p>
            <a:pPr marL="285750" indent="-285750">
              <a:buFont typeface="Arial" panose="020B0604020202020204" pitchFamily="34" charset="0"/>
              <a:buChar char="•"/>
            </a:pPr>
            <a:r>
              <a:rPr lang="en-US" sz="1400" dirty="0">
                <a:latin typeface="Montserrat" pitchFamily="2" charset="0"/>
              </a:rPr>
              <a:t>Voters who are “conflicted” on abortion and/or trans rights, defined as those who believe that abortion should (to some extent) be legal and that trans rights are morally acceptable, but believe there should be restrictions on laws around these issues when it comes to youth under 18</a:t>
            </a:r>
          </a:p>
          <a:p>
            <a:pPr marL="285750" indent="-285750">
              <a:buFont typeface="Arial" panose="020B0604020202020204" pitchFamily="34" charset="0"/>
              <a:buChar char="•"/>
            </a:pPr>
            <a:r>
              <a:rPr lang="en-US" sz="1400" dirty="0">
                <a:latin typeface="Montserrat" pitchFamily="2" charset="77"/>
              </a:rPr>
              <a:t>Representative mix within key demographics, such as age, gender, race, education, and region</a:t>
            </a:r>
          </a:p>
        </p:txBody>
      </p:sp>
    </p:spTree>
    <p:extLst>
      <p:ext uri="{BB962C8B-B14F-4D97-AF65-F5344CB8AC3E}">
        <p14:creationId xmlns:p14="http://schemas.microsoft.com/office/powerpoint/2010/main" val="87041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28620-801A-BADE-CE57-3375F697E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BABA7-196E-5770-50F7-F13008152A2F}"/>
              </a:ext>
            </a:extLst>
          </p:cNvPr>
          <p:cNvSpPr>
            <a:spLocks noGrp="1"/>
          </p:cNvSpPr>
          <p:nvPr>
            <p:ph type="ctrTitle"/>
          </p:nvPr>
        </p:nvSpPr>
        <p:spPr/>
        <p:txBody>
          <a:bodyPr/>
          <a:lstStyle/>
          <a:p>
            <a:r>
              <a:rPr lang="en-US" dirty="0"/>
              <a:t>We tested four attack-response pairs</a:t>
            </a:r>
          </a:p>
        </p:txBody>
      </p:sp>
      <p:graphicFrame>
        <p:nvGraphicFramePr>
          <p:cNvPr id="4" name="Table 3">
            <a:extLst>
              <a:ext uri="{FF2B5EF4-FFF2-40B4-BE49-F238E27FC236}">
                <a16:creationId xmlns:a16="http://schemas.microsoft.com/office/drawing/2014/main" id="{10CC9F3A-2051-4564-A30D-D8765F9A7D4C}"/>
              </a:ext>
            </a:extLst>
          </p:cNvPr>
          <p:cNvGraphicFramePr>
            <a:graphicFrameLocks noGrp="1"/>
          </p:cNvGraphicFramePr>
          <p:nvPr>
            <p:extLst>
              <p:ext uri="{D42A27DB-BD31-4B8C-83A1-F6EECF244321}">
                <p14:modId xmlns:p14="http://schemas.microsoft.com/office/powerpoint/2010/main" val="940280269"/>
              </p:ext>
            </p:extLst>
          </p:nvPr>
        </p:nvGraphicFramePr>
        <p:xfrm>
          <a:off x="342900" y="930745"/>
          <a:ext cx="11500234" cy="4990212"/>
        </p:xfrm>
        <a:graphic>
          <a:graphicData uri="http://schemas.openxmlformats.org/drawingml/2006/table">
            <a:tbl>
              <a:tblPr firstRow="1" bandRow="1">
                <a:tableStyleId>{5C22544A-7EE6-4342-B048-85BDC9FD1C3A}</a:tableStyleId>
              </a:tblPr>
              <a:tblGrid>
                <a:gridCol w="2281032">
                  <a:extLst>
                    <a:ext uri="{9D8B030D-6E8A-4147-A177-3AD203B41FA5}">
                      <a16:colId xmlns:a16="http://schemas.microsoft.com/office/drawing/2014/main" val="314143369"/>
                    </a:ext>
                  </a:extLst>
                </a:gridCol>
                <a:gridCol w="9219202">
                  <a:extLst>
                    <a:ext uri="{9D8B030D-6E8A-4147-A177-3AD203B41FA5}">
                      <a16:colId xmlns:a16="http://schemas.microsoft.com/office/drawing/2014/main" val="463856665"/>
                    </a:ext>
                  </a:extLst>
                </a:gridCol>
              </a:tblGrid>
              <a:tr h="1119272">
                <a:tc>
                  <a:txBody>
                    <a:bodyPr/>
                    <a:lstStyle/>
                    <a:p>
                      <a:r>
                        <a:rPr lang="en-US" sz="1400" b="1" dirty="0">
                          <a:solidFill>
                            <a:schemeClr val="accent6"/>
                          </a:solidFill>
                        </a:rPr>
                        <a:t>PERMISSIVENESS</a:t>
                      </a:r>
                      <a:r>
                        <a:rPr lang="en-US" sz="1400" b="0" dirty="0">
                          <a:solidFill>
                            <a:schemeClr val="tx1"/>
                          </a:solidFill>
                        </a:rPr>
                        <a:t> VS. </a:t>
                      </a:r>
                      <a:r>
                        <a:rPr lang="en-US" sz="1400" b="1" dirty="0">
                          <a:solidFill>
                            <a:schemeClr val="bg2"/>
                          </a:solidFill>
                        </a:rPr>
                        <a:t>ONE-SIZE-FITS-ALL</a:t>
                      </a:r>
                    </a:p>
                  </a:txBody>
                  <a:tcPr>
                    <a:lnB w="12700" cap="flat" cmpd="sng" algn="ctr">
                      <a:solidFill>
                        <a:schemeClr val="bg2"/>
                      </a:solidFill>
                      <a:prstDash val="solid"/>
                      <a:round/>
                      <a:headEnd type="none" w="med" len="med"/>
                      <a:tailEnd type="none" w="med" len="med"/>
                    </a:lnB>
                    <a:solidFill>
                      <a:schemeClr val="bg1"/>
                    </a:solidFill>
                  </a:tcPr>
                </a:tc>
                <a:tc>
                  <a:txBody>
                    <a:bodyPr/>
                    <a:lstStyle/>
                    <a:p>
                      <a:pPr algn="just">
                        <a:lnSpc>
                          <a:spcPct val="115000"/>
                        </a:lnSpc>
                        <a:tabLst>
                          <a:tab pos="3886200" algn="l"/>
                        </a:tabLst>
                      </a:pPr>
                      <a:r>
                        <a:rPr lang="en-US" sz="1200" b="1" dirty="0">
                          <a:solidFill>
                            <a:schemeClr val="accent6"/>
                          </a:solidFill>
                        </a:rPr>
                        <a:t>Some people say: </a:t>
                      </a:r>
                      <a:r>
                        <a:rPr lang="en-US" sz="1200" b="0" dirty="0">
                          <a:solidFill>
                            <a:schemeClr val="tx1"/>
                          </a:solidFill>
                        </a:rPr>
                        <a:t>Policies that allow abortions or transition-related care for minors are too permissive, giving kids access to serious medical decisions with few limits. </a:t>
                      </a:r>
                      <a:r>
                        <a:rPr lang="en-US" sz="1200" b="1" dirty="0">
                          <a:solidFill>
                            <a:schemeClr val="tx1"/>
                          </a:solidFill>
                        </a:rPr>
                        <a:t>They remove guardrails that protect kids and replace them with a “do whatever you want” approach driven by ideology instead of common sense.</a:t>
                      </a:r>
                      <a:r>
                        <a:rPr lang="en-US" sz="1200" b="0" dirty="0">
                          <a:solidFill>
                            <a:schemeClr val="tx1"/>
                          </a:solidFill>
                        </a:rPr>
                        <a:t> When adults stop setting boundaries, kids pay the price. </a:t>
                      </a:r>
                      <a:r>
                        <a:rPr lang="en-US" sz="1200" b="1" dirty="0">
                          <a:solidFill>
                            <a:schemeClr val="tx1"/>
                          </a:solidFill>
                        </a:rPr>
                        <a:t>If kids need their parents’ permission to get their ears pierced, they should need their permission to make life-changing decisions about their health.</a:t>
                      </a:r>
                    </a:p>
                    <a:p>
                      <a:pPr algn="just">
                        <a:lnSpc>
                          <a:spcPct val="115000"/>
                        </a:lnSpc>
                        <a:tabLst>
                          <a:tab pos="3886200" algn="l"/>
                        </a:tabLst>
                      </a:pPr>
                      <a:endParaRPr lang="en-US" sz="1200" b="0" dirty="0">
                        <a:solidFill>
                          <a:schemeClr val="tx1"/>
                        </a:solidFill>
                      </a:endParaRPr>
                    </a:p>
                    <a:p>
                      <a:pPr algn="just">
                        <a:lnSpc>
                          <a:spcPct val="115000"/>
                        </a:lnSpc>
                        <a:tabLst>
                          <a:tab pos="3886200" algn="l"/>
                        </a:tabLst>
                      </a:pPr>
                      <a:r>
                        <a:rPr lang="en-US" sz="1200" b="1" dirty="0">
                          <a:solidFill>
                            <a:schemeClr val="bg2"/>
                          </a:solidFill>
                        </a:rPr>
                        <a:t>Others say: </a:t>
                      </a:r>
                      <a:r>
                        <a:rPr lang="en-US" sz="1200" b="0" dirty="0">
                          <a:solidFill>
                            <a:schemeClr val="tx1"/>
                          </a:solidFill>
                        </a:rPr>
                        <a:t>This isn’t about removing boundaries. </a:t>
                      </a:r>
                      <a:r>
                        <a:rPr lang="en-US" sz="1200" b="1" dirty="0">
                          <a:solidFill>
                            <a:schemeClr val="tx1"/>
                          </a:solidFill>
                        </a:rPr>
                        <a:t>It’s about replacing rigid bans that put the government in families’ personal decisions with responsible processes that help families do what’s right for them. </a:t>
                      </a:r>
                      <a:r>
                        <a:rPr lang="en-US" sz="1200" b="0" dirty="0">
                          <a:solidFill>
                            <a:schemeClr val="tx1"/>
                          </a:solidFill>
                        </a:rPr>
                        <a:t>Health care for young people involves families, medical professionals, and multiple safeguards designed to move carefully and thoughtfully. </a:t>
                      </a:r>
                      <a:r>
                        <a:rPr lang="en-US" sz="1200" b="1" dirty="0">
                          <a:solidFill>
                            <a:schemeClr val="tx1"/>
                          </a:solidFill>
                        </a:rPr>
                        <a:t>One-size-fits-all restrictions don’t create safety. </a:t>
                      </a:r>
                      <a:r>
                        <a:rPr lang="en-US" sz="1200" b="0" dirty="0">
                          <a:solidFill>
                            <a:schemeClr val="tx1"/>
                          </a:solidFill>
                        </a:rPr>
                        <a:t>They ignore the reality that young people and families need flexibility to deal with complex circumstances, not extreme bans.</a:t>
                      </a:r>
                    </a:p>
                    <a:p>
                      <a:pPr algn="just">
                        <a:lnSpc>
                          <a:spcPct val="115000"/>
                        </a:lnSpc>
                        <a:tabLst>
                          <a:tab pos="3886200" algn="l"/>
                        </a:tabLst>
                      </a:pPr>
                      <a:endParaRPr lang="en-US" sz="1200" b="0" kern="1200" dirty="0">
                        <a:solidFill>
                          <a:schemeClr val="tx1"/>
                        </a:solidFill>
                        <a:effectLst/>
                        <a:latin typeface="+mn-lt"/>
                        <a:ea typeface="Calibri" panose="020F0502020204030204" pitchFamily="34" charset="0"/>
                        <a:cs typeface="+mn-cs"/>
                      </a:endParaRPr>
                    </a:p>
                  </a:txBody>
                  <a:tcPr>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509109559"/>
                  </a:ext>
                </a:extLst>
              </a:tr>
              <a:tr h="1253095">
                <a:tc>
                  <a:txBody>
                    <a:bodyPr/>
                    <a:lstStyle/>
                    <a:p>
                      <a:r>
                        <a:rPr lang="en-US" sz="1400" b="1" dirty="0">
                          <a:solidFill>
                            <a:schemeClr val="accent6"/>
                          </a:solidFill>
                        </a:rPr>
                        <a:t>INCONSISTENCY</a:t>
                      </a:r>
                      <a:r>
                        <a:rPr lang="en-US" sz="1400" b="0" dirty="0">
                          <a:solidFill>
                            <a:schemeClr val="tx1"/>
                          </a:solidFill>
                        </a:rPr>
                        <a:t> VS. </a:t>
                      </a:r>
                      <a:r>
                        <a:rPr lang="en-US" sz="1400" b="1" kern="1200" dirty="0">
                          <a:solidFill>
                            <a:schemeClr val="bg2"/>
                          </a:solidFill>
                          <a:latin typeface="+mn-lt"/>
                          <a:ea typeface="+mn-ea"/>
                          <a:cs typeface="+mn-cs"/>
                        </a:rPr>
                        <a:t>PERSONAL SITUATIONS</a:t>
                      </a:r>
                    </a:p>
                  </a:txBody>
                  <a:tcPr>
                    <a:lnT w="12700" cap="flat" cmpd="sng" algn="ctr">
                      <a:solidFill>
                        <a:schemeClr val="bg2"/>
                      </a:solidFill>
                      <a:prstDash val="solid"/>
                      <a:round/>
                      <a:headEnd type="none" w="med" len="med"/>
                      <a:tailEnd type="none" w="med" len="med"/>
                    </a:lnT>
                    <a:solidFill>
                      <a:schemeClr val="bg1"/>
                    </a:solidFill>
                  </a:tcPr>
                </a:tc>
                <a:tc>
                  <a:txBody>
                    <a:bodyPr/>
                    <a:lstStyle/>
                    <a:p>
                      <a:pPr algn="just">
                        <a:lnSpc>
                          <a:spcPct val="115000"/>
                        </a:lnSpc>
                        <a:tabLst>
                          <a:tab pos="3886200" algn="l"/>
                        </a:tabLst>
                      </a:pPr>
                      <a:r>
                        <a:rPr lang="en-US" sz="1200" b="1" kern="1200" dirty="0">
                          <a:solidFill>
                            <a:schemeClr val="accent6"/>
                          </a:solidFill>
                          <a:latin typeface="+mn-lt"/>
                          <a:ea typeface="+mn-ea"/>
                          <a:cs typeface="+mn-cs"/>
                        </a:rPr>
                        <a:t>Some people say</a:t>
                      </a:r>
                      <a:r>
                        <a:rPr lang="en-US" sz="1200" b="1" dirty="0">
                          <a:solidFill>
                            <a:schemeClr val="accent6"/>
                          </a:solidFill>
                        </a:rPr>
                        <a:t>: </a:t>
                      </a:r>
                      <a:r>
                        <a:rPr lang="en-US" sz="1200" b="0" dirty="0">
                          <a:solidFill>
                            <a:schemeClr val="tx1"/>
                          </a:solidFill>
                        </a:rPr>
                        <a:t>Politicians and activists are being </a:t>
                      </a:r>
                      <a:r>
                        <a:rPr lang="en-US" sz="1200" b="1" dirty="0">
                          <a:solidFill>
                            <a:schemeClr val="tx1"/>
                          </a:solidFill>
                        </a:rPr>
                        <a:t>inconsistent</a:t>
                      </a:r>
                      <a:r>
                        <a:rPr lang="en-US" sz="1200" b="0" dirty="0">
                          <a:solidFill>
                            <a:schemeClr val="tx1"/>
                          </a:solidFill>
                        </a:rPr>
                        <a:t>. They say that </a:t>
                      </a:r>
                      <a:r>
                        <a:rPr lang="en-US" sz="1200" b="1" dirty="0">
                          <a:solidFill>
                            <a:schemeClr val="tx1"/>
                          </a:solidFill>
                        </a:rPr>
                        <a:t>transition-related care for kids is good because it involves parents </a:t>
                      </a:r>
                      <a:r>
                        <a:rPr lang="en-US" sz="1200" b="0" dirty="0">
                          <a:solidFill>
                            <a:schemeClr val="tx1"/>
                          </a:solidFill>
                        </a:rPr>
                        <a:t>but then turn around and say that </a:t>
                      </a:r>
                      <a:r>
                        <a:rPr lang="en-US" sz="1200" b="1" dirty="0">
                          <a:solidFill>
                            <a:schemeClr val="tx1"/>
                          </a:solidFill>
                        </a:rPr>
                        <a:t>parents shouldn’t be allowed to have a say when it comes to their daughters under 18 getting an abortion</a:t>
                      </a:r>
                      <a:r>
                        <a:rPr lang="en-US" sz="1200" b="0" dirty="0">
                          <a:solidFill>
                            <a:schemeClr val="tx1"/>
                          </a:solidFill>
                        </a:rPr>
                        <a:t>. They are pushing extreme ideas and </a:t>
                      </a:r>
                      <a:r>
                        <a:rPr lang="en-US" sz="1200" b="1" dirty="0">
                          <a:solidFill>
                            <a:schemeClr val="tx1"/>
                          </a:solidFill>
                        </a:rPr>
                        <a:t>parents are losing control</a:t>
                      </a:r>
                      <a:r>
                        <a:rPr lang="en-US" sz="1200" b="0" dirty="0">
                          <a:solidFill>
                            <a:schemeClr val="tx1"/>
                          </a:solidFill>
                        </a:rPr>
                        <a:t> while the system caters to activists. If parents can’t have common sense, then we need to help keep kids safe.</a:t>
                      </a:r>
                    </a:p>
                    <a:p>
                      <a:pPr algn="just">
                        <a:lnSpc>
                          <a:spcPct val="115000"/>
                        </a:lnSpc>
                        <a:tabLst>
                          <a:tab pos="3886200" algn="l"/>
                        </a:tabLst>
                      </a:pPr>
                      <a:endParaRPr lang="en-US" sz="1200" b="0" dirty="0">
                        <a:solidFill>
                          <a:schemeClr val="tx1"/>
                        </a:solidFill>
                      </a:endParaRPr>
                    </a:p>
                    <a:p>
                      <a:pPr algn="just">
                        <a:lnSpc>
                          <a:spcPct val="115000"/>
                        </a:lnSpc>
                        <a:tabLst>
                          <a:tab pos="3886200" algn="l"/>
                        </a:tabLst>
                      </a:pPr>
                      <a:r>
                        <a:rPr lang="en-US" sz="1200" b="1" kern="1200" dirty="0">
                          <a:solidFill>
                            <a:schemeClr val="bg2"/>
                          </a:solidFill>
                          <a:latin typeface="+mn-lt"/>
                          <a:ea typeface="+mn-ea"/>
                          <a:cs typeface="+mn-cs"/>
                        </a:rPr>
                        <a:t>Others say: </a:t>
                      </a:r>
                      <a:r>
                        <a:rPr lang="en-US" sz="1200" b="0" dirty="0">
                          <a:solidFill>
                            <a:schemeClr val="tx1"/>
                          </a:solidFill>
                        </a:rPr>
                        <a:t>The </a:t>
                      </a:r>
                      <a:r>
                        <a:rPr lang="en-US" sz="1200" b="1" dirty="0">
                          <a:solidFill>
                            <a:schemeClr val="tx1"/>
                          </a:solidFill>
                        </a:rPr>
                        <a:t>health care needs around these situations couldn’t be more different</a:t>
                      </a:r>
                      <a:r>
                        <a:rPr lang="en-US" sz="1200" b="0" dirty="0">
                          <a:solidFill>
                            <a:schemeClr val="tx1"/>
                          </a:solidFill>
                        </a:rPr>
                        <a:t>, but extremists try to blur that distinction by passing </a:t>
                      </a:r>
                      <a:r>
                        <a:rPr lang="en-US" sz="1200" b="1" dirty="0">
                          <a:solidFill>
                            <a:schemeClr val="tx1"/>
                          </a:solidFill>
                        </a:rPr>
                        <a:t>blanket bans </a:t>
                      </a:r>
                      <a:r>
                        <a:rPr lang="en-US" sz="1200" b="0" dirty="0">
                          <a:solidFill>
                            <a:schemeClr val="tx1"/>
                          </a:solidFill>
                        </a:rPr>
                        <a:t>that turn private family health care decisions into political battles. Abortion decisions are often</a:t>
                      </a:r>
                      <a:r>
                        <a:rPr lang="en-US" sz="1200" b="1" dirty="0">
                          <a:solidFill>
                            <a:schemeClr val="tx1"/>
                          </a:solidFill>
                        </a:rPr>
                        <a:t> time-sensitive </a:t>
                      </a:r>
                      <a:r>
                        <a:rPr lang="en-US" sz="1200" b="0" dirty="0">
                          <a:solidFill>
                            <a:schemeClr val="tx1"/>
                          </a:solidFill>
                        </a:rPr>
                        <a:t>and can involve </a:t>
                      </a:r>
                      <a:r>
                        <a:rPr lang="en-US" sz="1200" b="1" dirty="0">
                          <a:solidFill>
                            <a:schemeClr val="tx1"/>
                          </a:solidFill>
                        </a:rPr>
                        <a:t>serious safety concerns</a:t>
                      </a:r>
                      <a:r>
                        <a:rPr lang="en-US" sz="1200" b="0" dirty="0">
                          <a:solidFill>
                            <a:schemeClr val="tx1"/>
                          </a:solidFill>
                        </a:rPr>
                        <a:t>, including situations where a young person’s home life is unstable, controlling, or abusive. </a:t>
                      </a:r>
                      <a:r>
                        <a:rPr lang="en-US" sz="1200" b="1" dirty="0">
                          <a:solidFill>
                            <a:schemeClr val="tx1"/>
                          </a:solidFill>
                        </a:rPr>
                        <a:t>Treating all family health care decisions </a:t>
                      </a:r>
                      <a:r>
                        <a:rPr lang="en-US" sz="1200" b="0" dirty="0">
                          <a:solidFill>
                            <a:schemeClr val="tx1"/>
                          </a:solidFill>
                        </a:rPr>
                        <a:t>the same through extreme bans ignores real-world differences and turns deeply personal medical situations into political battlegrounds.</a:t>
                      </a:r>
                    </a:p>
                  </a:txBody>
                  <a:tcPr>
                    <a:lnT w="12700" cap="flat" cmpd="sng" algn="ctr">
                      <a:solidFill>
                        <a:schemeClr val="bg2"/>
                      </a:solidFill>
                      <a:prstDash val="solid"/>
                      <a:round/>
                      <a:headEnd type="none" w="med" len="med"/>
                      <a:tailEnd type="none" w="med" len="med"/>
                    </a:lnT>
                    <a:solidFill>
                      <a:schemeClr val="bg1"/>
                    </a:solidFill>
                  </a:tcPr>
                </a:tc>
                <a:extLst>
                  <a:ext uri="{0D108BD9-81ED-4DB2-BD59-A6C34878D82A}">
                    <a16:rowId xmlns:a16="http://schemas.microsoft.com/office/drawing/2014/main" val="702549344"/>
                  </a:ext>
                </a:extLst>
              </a:tr>
            </a:tbl>
          </a:graphicData>
        </a:graphic>
      </p:graphicFrame>
    </p:spTree>
    <p:extLst>
      <p:ext uri="{BB962C8B-B14F-4D97-AF65-F5344CB8AC3E}">
        <p14:creationId xmlns:p14="http://schemas.microsoft.com/office/powerpoint/2010/main" val="3163468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3FE1-C340-1974-1945-F0F87A905918}"/>
              </a:ext>
            </a:extLst>
          </p:cNvPr>
          <p:cNvSpPr>
            <a:spLocks noGrp="1"/>
          </p:cNvSpPr>
          <p:nvPr>
            <p:ph type="ctrTitle"/>
          </p:nvPr>
        </p:nvSpPr>
        <p:spPr/>
        <p:txBody>
          <a:bodyPr/>
          <a:lstStyle/>
          <a:p>
            <a:r>
              <a:rPr lang="en-US" dirty="0"/>
              <a:t>We tested four attack-response pairs</a:t>
            </a:r>
          </a:p>
        </p:txBody>
      </p:sp>
      <p:graphicFrame>
        <p:nvGraphicFramePr>
          <p:cNvPr id="4" name="Table 3">
            <a:extLst>
              <a:ext uri="{FF2B5EF4-FFF2-40B4-BE49-F238E27FC236}">
                <a16:creationId xmlns:a16="http://schemas.microsoft.com/office/drawing/2014/main" id="{47F1791D-E810-3304-BCAF-7B8D2534B5F9}"/>
              </a:ext>
            </a:extLst>
          </p:cNvPr>
          <p:cNvGraphicFramePr>
            <a:graphicFrameLocks noGrp="1"/>
          </p:cNvGraphicFramePr>
          <p:nvPr>
            <p:extLst>
              <p:ext uri="{D42A27DB-BD31-4B8C-83A1-F6EECF244321}">
                <p14:modId xmlns:p14="http://schemas.microsoft.com/office/powerpoint/2010/main" val="1453970514"/>
              </p:ext>
            </p:extLst>
          </p:nvPr>
        </p:nvGraphicFramePr>
        <p:xfrm>
          <a:off x="342899" y="1209041"/>
          <a:ext cx="11500234" cy="3938652"/>
        </p:xfrm>
        <a:graphic>
          <a:graphicData uri="http://schemas.openxmlformats.org/drawingml/2006/table">
            <a:tbl>
              <a:tblPr firstRow="1" bandRow="1">
                <a:tableStyleId>{5C22544A-7EE6-4342-B048-85BDC9FD1C3A}</a:tableStyleId>
              </a:tblPr>
              <a:tblGrid>
                <a:gridCol w="2281032">
                  <a:extLst>
                    <a:ext uri="{9D8B030D-6E8A-4147-A177-3AD203B41FA5}">
                      <a16:colId xmlns:a16="http://schemas.microsoft.com/office/drawing/2014/main" val="314143369"/>
                    </a:ext>
                  </a:extLst>
                </a:gridCol>
                <a:gridCol w="9219202">
                  <a:extLst>
                    <a:ext uri="{9D8B030D-6E8A-4147-A177-3AD203B41FA5}">
                      <a16:colId xmlns:a16="http://schemas.microsoft.com/office/drawing/2014/main" val="463856665"/>
                    </a:ext>
                  </a:extLst>
                </a:gridCol>
              </a:tblGrid>
              <a:tr h="1119272">
                <a:tc>
                  <a:txBody>
                    <a:bodyPr/>
                    <a:lstStyle/>
                    <a:p>
                      <a:r>
                        <a:rPr lang="en-US" sz="1400" b="1" dirty="0">
                          <a:solidFill>
                            <a:schemeClr val="accent6"/>
                          </a:solidFill>
                        </a:rPr>
                        <a:t>ACTIVIST AGENDA </a:t>
                      </a:r>
                      <a:r>
                        <a:rPr lang="en-US" sz="1400" b="0" dirty="0">
                          <a:solidFill>
                            <a:schemeClr val="tx1"/>
                          </a:solidFill>
                        </a:rPr>
                        <a:t>VS. </a:t>
                      </a:r>
                      <a:r>
                        <a:rPr lang="en-US" sz="1400" b="1" dirty="0">
                          <a:solidFill>
                            <a:schemeClr val="bg2"/>
                          </a:solidFill>
                        </a:rPr>
                        <a:t>IDEOLOGICAL BATTLES</a:t>
                      </a:r>
                    </a:p>
                  </a:txBody>
                  <a:tcPr>
                    <a:lnB w="12700" cap="flat" cmpd="sng" algn="ctr">
                      <a:solidFill>
                        <a:schemeClr val="bg2"/>
                      </a:solidFill>
                      <a:prstDash val="solid"/>
                      <a:round/>
                      <a:headEnd type="none" w="med" len="med"/>
                      <a:tailEnd type="none" w="med" len="med"/>
                    </a:lnB>
                    <a:solidFill>
                      <a:schemeClr val="bg1"/>
                    </a:solidFill>
                  </a:tcPr>
                </a:tc>
                <a:tc>
                  <a:txBody>
                    <a:bodyPr/>
                    <a:lstStyle/>
                    <a:p>
                      <a:pPr algn="just">
                        <a:lnSpc>
                          <a:spcPct val="115000"/>
                        </a:lnSpc>
                        <a:tabLst>
                          <a:tab pos="3886200" algn="l"/>
                        </a:tabLst>
                      </a:pPr>
                      <a:r>
                        <a:rPr lang="en-US" sz="1200" b="1" i="0" dirty="0">
                          <a:solidFill>
                            <a:schemeClr val="accent6"/>
                          </a:solidFill>
                        </a:rPr>
                        <a:t>Some people say: </a:t>
                      </a:r>
                      <a:r>
                        <a:rPr lang="en-US" sz="1200" b="0" i="0" dirty="0">
                          <a:solidFill>
                            <a:schemeClr val="tx1"/>
                          </a:solidFill>
                        </a:rPr>
                        <a:t>This is part of the </a:t>
                      </a:r>
                      <a:r>
                        <a:rPr lang="en-US" sz="1200" b="1" i="0" dirty="0">
                          <a:solidFill>
                            <a:schemeClr val="tx1"/>
                          </a:solidFill>
                        </a:rPr>
                        <a:t>broader agenda </a:t>
                      </a:r>
                      <a:r>
                        <a:rPr lang="en-US" sz="1200" b="0" i="0" dirty="0">
                          <a:solidFill>
                            <a:schemeClr val="tx1"/>
                          </a:solidFill>
                        </a:rPr>
                        <a:t>that puts politics ahead of families and common sense. </a:t>
                      </a:r>
                      <a:r>
                        <a:rPr lang="en-US" sz="1200" b="1" i="0" dirty="0">
                          <a:solidFill>
                            <a:schemeClr val="tx1"/>
                          </a:solidFill>
                        </a:rPr>
                        <a:t>Activists</a:t>
                      </a:r>
                      <a:r>
                        <a:rPr lang="en-US" sz="1200" b="0" i="0" dirty="0">
                          <a:solidFill>
                            <a:schemeClr val="tx1"/>
                          </a:solidFill>
                        </a:rPr>
                        <a:t> are using these issues to push extreme ideas, weakening parental authority, and letting </a:t>
                      </a:r>
                      <a:r>
                        <a:rPr lang="en-US" sz="1200" b="1" i="0" dirty="0">
                          <a:solidFill>
                            <a:schemeClr val="tx1"/>
                          </a:solidFill>
                        </a:rPr>
                        <a:t>government-approved ideology </a:t>
                      </a:r>
                      <a:r>
                        <a:rPr lang="en-US" sz="1200" b="0" i="0" dirty="0">
                          <a:solidFill>
                            <a:schemeClr val="tx1"/>
                          </a:solidFill>
                        </a:rPr>
                        <a:t>shape kids’ lives. </a:t>
                      </a:r>
                      <a:r>
                        <a:rPr lang="en-US" sz="1200" b="1" i="0" dirty="0">
                          <a:solidFill>
                            <a:schemeClr val="tx1"/>
                          </a:solidFill>
                        </a:rPr>
                        <a:t>Parents are losing control </a:t>
                      </a:r>
                      <a:r>
                        <a:rPr lang="en-US" sz="1200" b="0" i="0" dirty="0">
                          <a:solidFill>
                            <a:schemeClr val="tx1"/>
                          </a:solidFill>
                        </a:rPr>
                        <a:t>while the system caters to the loudest activists.</a:t>
                      </a:r>
                    </a:p>
                    <a:p>
                      <a:pPr algn="just">
                        <a:lnSpc>
                          <a:spcPct val="115000"/>
                        </a:lnSpc>
                      </a:pPr>
                      <a:endParaRPr lang="en-US" sz="1200" b="0" i="0" dirty="0">
                        <a:solidFill>
                          <a:schemeClr val="tx1"/>
                        </a:solidFill>
                      </a:endParaRPr>
                    </a:p>
                    <a:p>
                      <a:pPr algn="just">
                        <a:lnSpc>
                          <a:spcPct val="115000"/>
                        </a:lnSpc>
                      </a:pPr>
                      <a:r>
                        <a:rPr lang="en-US" sz="1200" b="1" i="0" dirty="0">
                          <a:solidFill>
                            <a:schemeClr val="bg2"/>
                          </a:solidFill>
                        </a:rPr>
                        <a:t>Others say: </a:t>
                      </a:r>
                      <a:r>
                        <a:rPr lang="en-US" sz="1200" b="0" i="0" dirty="0">
                          <a:solidFill>
                            <a:schemeClr val="tx1"/>
                          </a:solidFill>
                        </a:rPr>
                        <a:t>Families navigating these situations aren’t activists, they’re </a:t>
                      </a:r>
                      <a:r>
                        <a:rPr lang="en-US" sz="1200" b="1" i="0" dirty="0">
                          <a:solidFill>
                            <a:schemeClr val="tx1"/>
                          </a:solidFill>
                        </a:rPr>
                        <a:t>parents trying to care for and love their kids</a:t>
                      </a:r>
                      <a:r>
                        <a:rPr lang="en-US" sz="1200" b="0" i="0" dirty="0">
                          <a:solidFill>
                            <a:schemeClr val="tx1"/>
                          </a:solidFill>
                        </a:rPr>
                        <a:t>. Those involved in these decisions are focused on </a:t>
                      </a:r>
                      <a:r>
                        <a:rPr lang="en-US" sz="1200" b="1" i="0" dirty="0">
                          <a:solidFill>
                            <a:schemeClr val="tx1"/>
                          </a:solidFill>
                        </a:rPr>
                        <a:t>health, safety, and stability, not politics</a:t>
                      </a:r>
                      <a:r>
                        <a:rPr lang="en-US" sz="1200" b="0" i="0" dirty="0">
                          <a:solidFill>
                            <a:schemeClr val="tx1"/>
                          </a:solidFill>
                        </a:rPr>
                        <a:t>. Turning private family health care decisions into </a:t>
                      </a:r>
                      <a:r>
                        <a:rPr lang="en-US" sz="1200" b="1" i="0" dirty="0">
                          <a:solidFill>
                            <a:schemeClr val="tx1"/>
                          </a:solidFill>
                        </a:rPr>
                        <a:t>ideological battles </a:t>
                      </a:r>
                      <a:r>
                        <a:rPr lang="en-US" sz="1200" b="0" i="0" dirty="0">
                          <a:solidFill>
                            <a:schemeClr val="tx1"/>
                          </a:solidFill>
                        </a:rPr>
                        <a:t>doesn’t help young people or their families. It distracts from the real goal of supporting families through </a:t>
                      </a:r>
                      <a:r>
                        <a:rPr lang="en-US" sz="1200" b="1" i="0" dirty="0">
                          <a:solidFill>
                            <a:schemeClr val="tx1"/>
                          </a:solidFill>
                        </a:rPr>
                        <a:t>difficult, personal, and private moments</a:t>
                      </a:r>
                      <a:r>
                        <a:rPr lang="en-US" sz="1200" b="0" i="0" dirty="0">
                          <a:solidFill>
                            <a:schemeClr val="tx1"/>
                          </a:solidFill>
                        </a:rPr>
                        <a:t>.</a:t>
                      </a:r>
                    </a:p>
                    <a:p>
                      <a:pPr algn="just">
                        <a:lnSpc>
                          <a:spcPct val="115000"/>
                        </a:lnSpc>
                      </a:pPr>
                      <a:endParaRPr lang="en-US" sz="1200" b="0" i="0" kern="1200" dirty="0">
                        <a:solidFill>
                          <a:schemeClr val="tx1"/>
                        </a:solidFill>
                        <a:effectLst/>
                        <a:latin typeface="+mn-lt"/>
                        <a:ea typeface="Calibri" panose="020F0502020204030204" pitchFamily="34" charset="0"/>
                        <a:cs typeface="+mn-cs"/>
                      </a:endParaRPr>
                    </a:p>
                  </a:txBody>
                  <a:tcPr>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509109559"/>
                  </a:ext>
                </a:extLst>
              </a:tr>
              <a:tr h="1253095">
                <a:tc>
                  <a:txBody>
                    <a:bodyPr/>
                    <a:lstStyle/>
                    <a:p>
                      <a:r>
                        <a:rPr lang="en-US" sz="1400" b="1" kern="1200" dirty="0">
                          <a:solidFill>
                            <a:schemeClr val="accent6"/>
                          </a:solidFill>
                          <a:latin typeface="+mn-lt"/>
                          <a:ea typeface="+mn-ea"/>
                          <a:cs typeface="+mn-cs"/>
                        </a:rPr>
                        <a:t>REGRET</a:t>
                      </a:r>
                      <a:r>
                        <a:rPr lang="en-US" sz="1400" b="0" dirty="0">
                          <a:solidFill>
                            <a:schemeClr val="tx1"/>
                          </a:solidFill>
                        </a:rPr>
                        <a:t> VS. </a:t>
                      </a:r>
                    </a:p>
                    <a:p>
                      <a:r>
                        <a:rPr lang="en-US" sz="1400" b="1" dirty="0">
                          <a:solidFill>
                            <a:schemeClr val="bg2"/>
                          </a:solidFill>
                        </a:rPr>
                        <a:t>THOUGHTFUL SUPPORT</a:t>
                      </a:r>
                    </a:p>
                  </a:txBody>
                  <a:tcPr>
                    <a:lnT w="12700" cap="flat" cmpd="sng" algn="ctr">
                      <a:solidFill>
                        <a:schemeClr val="bg2"/>
                      </a:solidFill>
                      <a:prstDash val="solid"/>
                      <a:round/>
                      <a:headEnd type="none" w="med" len="med"/>
                      <a:tailEnd type="none" w="med" len="med"/>
                    </a:lnT>
                    <a:solidFill>
                      <a:schemeClr val="bg1"/>
                    </a:solidFill>
                  </a:tcPr>
                </a:tc>
                <a:tc>
                  <a:txBody>
                    <a:bodyPr/>
                    <a:lstStyle/>
                    <a:p>
                      <a:pPr algn="just">
                        <a:lnSpc>
                          <a:spcPct val="115000"/>
                        </a:lnSpc>
                      </a:pPr>
                      <a:r>
                        <a:rPr lang="en-US" sz="1200" b="1" i="0" dirty="0">
                          <a:solidFill>
                            <a:schemeClr val="accent6"/>
                          </a:solidFill>
                        </a:rPr>
                        <a:t>Some people say: </a:t>
                      </a:r>
                      <a:r>
                        <a:rPr lang="en-US" sz="1200" b="0" i="0" dirty="0">
                          <a:solidFill>
                            <a:schemeClr val="tx1"/>
                          </a:solidFill>
                        </a:rPr>
                        <a:t>They’re rushing young people into </a:t>
                      </a:r>
                      <a:r>
                        <a:rPr lang="en-US" sz="1200" b="1" i="0" dirty="0">
                          <a:solidFill>
                            <a:schemeClr val="tx1"/>
                          </a:solidFill>
                        </a:rPr>
                        <a:t>life-altering decisions they may regret forever</a:t>
                      </a:r>
                      <a:r>
                        <a:rPr lang="en-US" sz="1200" b="0" i="0" dirty="0">
                          <a:solidFill>
                            <a:schemeClr val="tx1"/>
                          </a:solidFill>
                        </a:rPr>
                        <a:t>. Once these choices are made, there’s no going back, and parents are being shut out while kids are left to deal with </a:t>
                      </a:r>
                      <a:r>
                        <a:rPr lang="en-US" sz="1200" b="1" i="0" dirty="0">
                          <a:solidFill>
                            <a:schemeClr val="tx1"/>
                          </a:solidFill>
                        </a:rPr>
                        <a:t>permanent consequences to their bodies and lives</a:t>
                      </a:r>
                      <a:r>
                        <a:rPr lang="en-US" sz="1200" b="0" i="0" dirty="0">
                          <a:solidFill>
                            <a:schemeClr val="tx1"/>
                          </a:solidFill>
                        </a:rPr>
                        <a:t>. We’re seeing more and more stories of young people who say they were pushed too quickly and wish someone had stopped them.</a:t>
                      </a:r>
                    </a:p>
                    <a:p>
                      <a:pPr algn="just">
                        <a:lnSpc>
                          <a:spcPct val="115000"/>
                        </a:lnSpc>
                      </a:pPr>
                      <a:endParaRPr lang="en-US" sz="1200" b="0" i="0" dirty="0">
                        <a:solidFill>
                          <a:schemeClr val="tx1"/>
                        </a:solidFill>
                      </a:endParaRPr>
                    </a:p>
                    <a:p>
                      <a:pPr algn="just">
                        <a:lnSpc>
                          <a:spcPct val="115000"/>
                        </a:lnSpc>
                      </a:pPr>
                      <a:r>
                        <a:rPr lang="en-US" sz="1200" b="1" i="0" dirty="0">
                          <a:solidFill>
                            <a:schemeClr val="bg2"/>
                          </a:solidFill>
                        </a:rPr>
                        <a:t>Others say: </a:t>
                      </a:r>
                      <a:r>
                        <a:rPr lang="en-US" sz="1200" b="1" i="0" dirty="0">
                          <a:solidFill>
                            <a:schemeClr val="tx1"/>
                          </a:solidFill>
                        </a:rPr>
                        <a:t>Regret is something families and doctors already take seriously </a:t>
                      </a:r>
                      <a:r>
                        <a:rPr lang="en-US" sz="1200" b="0" i="0" dirty="0">
                          <a:solidFill>
                            <a:schemeClr val="tx1"/>
                          </a:solidFill>
                        </a:rPr>
                        <a:t>across all kinds of health care, and abortion or transition-related care is no different. That’s why care for young people is built around providing them with the </a:t>
                      </a:r>
                      <a:r>
                        <a:rPr lang="en-US" sz="1200" b="1" i="0" dirty="0">
                          <a:solidFill>
                            <a:schemeClr val="tx1"/>
                          </a:solidFill>
                        </a:rPr>
                        <a:t>thoughtful support and care they need</a:t>
                      </a:r>
                      <a:r>
                        <a:rPr lang="en-US" sz="1200" b="0" i="0" dirty="0">
                          <a:solidFill>
                            <a:schemeClr val="tx1"/>
                          </a:solidFill>
                        </a:rPr>
                        <a:t>. The greater risk is </a:t>
                      </a:r>
                      <a:r>
                        <a:rPr lang="en-US" sz="1200" b="1" i="0" dirty="0">
                          <a:solidFill>
                            <a:schemeClr val="tx1"/>
                          </a:solidFill>
                        </a:rPr>
                        <a:t>extreme bans </a:t>
                      </a:r>
                      <a:r>
                        <a:rPr lang="en-US" sz="1200" b="0" i="0" dirty="0">
                          <a:solidFill>
                            <a:schemeClr val="tx1"/>
                          </a:solidFill>
                        </a:rPr>
                        <a:t>that deny any support or care altogether, which can leave young people struggling without help and families without options.</a:t>
                      </a:r>
                      <a:endParaRPr lang="en-US" sz="1200" b="0" i="0" kern="1200" dirty="0">
                        <a:solidFill>
                          <a:schemeClr val="tx1"/>
                        </a:solidFill>
                        <a:effectLst/>
                        <a:latin typeface="+mn-lt"/>
                        <a:ea typeface="Calibri" panose="020F0502020204030204" pitchFamily="34" charset="0"/>
                        <a:cs typeface="+mn-cs"/>
                      </a:endParaRPr>
                    </a:p>
                  </a:txBody>
                  <a:tcPr>
                    <a:lnT w="12700" cap="flat" cmpd="sng" algn="ctr">
                      <a:solidFill>
                        <a:schemeClr val="bg2"/>
                      </a:solidFill>
                      <a:prstDash val="solid"/>
                      <a:round/>
                      <a:headEnd type="none" w="med" len="med"/>
                      <a:tailEnd type="none" w="med" len="med"/>
                    </a:lnT>
                    <a:solidFill>
                      <a:schemeClr val="bg1"/>
                    </a:solidFill>
                  </a:tcPr>
                </a:tc>
                <a:extLst>
                  <a:ext uri="{0D108BD9-81ED-4DB2-BD59-A6C34878D82A}">
                    <a16:rowId xmlns:a16="http://schemas.microsoft.com/office/drawing/2014/main" val="702549344"/>
                  </a:ext>
                </a:extLst>
              </a:tr>
            </a:tbl>
          </a:graphicData>
        </a:graphic>
      </p:graphicFrame>
    </p:spTree>
    <p:extLst>
      <p:ext uri="{BB962C8B-B14F-4D97-AF65-F5344CB8AC3E}">
        <p14:creationId xmlns:p14="http://schemas.microsoft.com/office/powerpoint/2010/main" val="3874171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43CCE-44B6-6EA3-783A-965CFF7CF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F86B9-9BE3-ECCA-5249-6ED813C3CC10}"/>
              </a:ext>
            </a:extLst>
          </p:cNvPr>
          <p:cNvSpPr>
            <a:spLocks noGrp="1"/>
          </p:cNvSpPr>
          <p:nvPr>
            <p:ph type="ctrTitle"/>
          </p:nvPr>
        </p:nvSpPr>
        <p:spPr/>
        <p:txBody>
          <a:bodyPr/>
          <a:lstStyle/>
          <a:p>
            <a:r>
              <a:rPr lang="en-US" dirty="0"/>
              <a:t>Then, we showed voters two real attack ads and gauged their reactions</a:t>
            </a:r>
          </a:p>
        </p:txBody>
      </p:sp>
      <p:pic>
        <p:nvPicPr>
          <p:cNvPr id="4" name="Picture 3">
            <a:extLst>
              <a:ext uri="{FF2B5EF4-FFF2-40B4-BE49-F238E27FC236}">
                <a16:creationId xmlns:a16="http://schemas.microsoft.com/office/drawing/2014/main" id="{3B0221C0-1009-7B8A-B32F-5D20948699D5}"/>
              </a:ext>
            </a:extLst>
          </p:cNvPr>
          <p:cNvPicPr>
            <a:picLocks noChangeAspect="1"/>
          </p:cNvPicPr>
          <p:nvPr/>
        </p:nvPicPr>
        <p:blipFill>
          <a:blip r:embed="rId3"/>
          <a:srcRect/>
          <a:stretch/>
        </p:blipFill>
        <p:spPr>
          <a:xfrm>
            <a:off x="1605281" y="1542852"/>
            <a:ext cx="3474720" cy="199294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a:extLst>
              <a:ext uri="{FF2B5EF4-FFF2-40B4-BE49-F238E27FC236}">
                <a16:creationId xmlns:a16="http://schemas.microsoft.com/office/drawing/2014/main" id="{9C915ABF-9E99-C8DA-E447-9C05C2F41D25}"/>
              </a:ext>
            </a:extLst>
          </p:cNvPr>
          <p:cNvPicPr>
            <a:picLocks noChangeAspect="1"/>
          </p:cNvPicPr>
          <p:nvPr/>
        </p:nvPicPr>
        <p:blipFill>
          <a:blip r:embed="rId4"/>
          <a:stretch>
            <a:fillRect/>
          </a:stretch>
        </p:blipFill>
        <p:spPr>
          <a:xfrm>
            <a:off x="6286056" y="1506641"/>
            <a:ext cx="3684576" cy="2065363"/>
          </a:xfrm>
          <a:prstGeom prst="rect">
            <a:avLst/>
          </a:prstGeom>
          <a:effectLst>
            <a:outerShdw blurRad="190500" dist="228600" dir="2700000" algn="ctr" rotWithShape="0">
              <a:srgbClr val="000000">
                <a:alpha val="30000"/>
              </a:srgbClr>
            </a:outerShdw>
          </a:effectLst>
        </p:spPr>
      </p:pic>
      <p:sp>
        <p:nvSpPr>
          <p:cNvPr id="6" name="TextBox 5">
            <a:extLst>
              <a:ext uri="{FF2B5EF4-FFF2-40B4-BE49-F238E27FC236}">
                <a16:creationId xmlns:a16="http://schemas.microsoft.com/office/drawing/2014/main" id="{E47639E6-14D5-79D8-12BE-0F78B0546191}"/>
              </a:ext>
            </a:extLst>
          </p:cNvPr>
          <p:cNvSpPr txBox="1"/>
          <p:nvPr/>
        </p:nvSpPr>
        <p:spPr>
          <a:xfrm>
            <a:off x="1605281" y="3921760"/>
            <a:ext cx="3474720" cy="1600438"/>
          </a:xfrm>
          <a:prstGeom prst="rect">
            <a:avLst/>
          </a:prstGeom>
          <a:noFill/>
        </p:spPr>
        <p:txBody>
          <a:bodyPr wrap="square" rtlCol="0">
            <a:spAutoFit/>
          </a:bodyPr>
          <a:lstStyle/>
          <a:p>
            <a:pPr algn="ctr"/>
            <a:r>
              <a:rPr lang="en-US" sz="1400" dirty="0"/>
              <a:t>Ad in 2026 Maine Senate race features AI scenes of Maine Gov. Janet Mills, attacking her as supporting transition care without parental consent and trans youth participation in sports</a:t>
            </a:r>
          </a:p>
          <a:p>
            <a:pPr algn="ctr"/>
            <a:r>
              <a:rPr lang="en-US" sz="1400" dirty="0">
                <a:hlinkClick r:id="rId5"/>
              </a:rPr>
              <a:t>Link here</a:t>
            </a:r>
            <a:endParaRPr lang="en-US" sz="1400" dirty="0"/>
          </a:p>
        </p:txBody>
      </p:sp>
      <p:sp>
        <p:nvSpPr>
          <p:cNvPr id="7" name="TextBox 6">
            <a:extLst>
              <a:ext uri="{FF2B5EF4-FFF2-40B4-BE49-F238E27FC236}">
                <a16:creationId xmlns:a16="http://schemas.microsoft.com/office/drawing/2014/main" id="{6036E4B8-3958-1F9E-2B77-D33DDFCB9693}"/>
              </a:ext>
            </a:extLst>
          </p:cNvPr>
          <p:cNvSpPr txBox="1"/>
          <p:nvPr/>
        </p:nvSpPr>
        <p:spPr>
          <a:xfrm>
            <a:off x="6286056" y="3921760"/>
            <a:ext cx="3474720" cy="1600438"/>
          </a:xfrm>
          <a:prstGeom prst="rect">
            <a:avLst/>
          </a:prstGeom>
          <a:noFill/>
        </p:spPr>
        <p:txBody>
          <a:bodyPr wrap="square" rtlCol="0">
            <a:spAutoFit/>
          </a:bodyPr>
          <a:lstStyle/>
          <a:p>
            <a:pPr algn="ctr"/>
            <a:r>
              <a:rPr lang="en-US" sz="1400" dirty="0"/>
              <a:t>Ohio Issue One ad features Ohio Gov. DeWine and his wife, saying that the pro-abortion rights amendment in Ohio would allow abortions on demand and transition care without parental consent</a:t>
            </a:r>
          </a:p>
          <a:p>
            <a:pPr algn="ctr"/>
            <a:r>
              <a:rPr lang="en-US" sz="1400" dirty="0">
                <a:hlinkClick r:id="rId6"/>
              </a:rPr>
              <a:t>Link here</a:t>
            </a:r>
            <a:endParaRPr lang="en-US" sz="1400" dirty="0"/>
          </a:p>
        </p:txBody>
      </p:sp>
    </p:spTree>
    <p:extLst>
      <p:ext uri="{BB962C8B-B14F-4D97-AF65-F5344CB8AC3E}">
        <p14:creationId xmlns:p14="http://schemas.microsoft.com/office/powerpoint/2010/main" val="1064585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29C641-5D80-D7DF-30AB-455C810E1844}"/>
              </a:ext>
            </a:extLst>
          </p:cNvPr>
          <p:cNvSpPr>
            <a:spLocks noGrp="1"/>
          </p:cNvSpPr>
          <p:nvPr>
            <p:ph type="ctrTitle"/>
          </p:nvPr>
        </p:nvSpPr>
        <p:spPr>
          <a:xfrm>
            <a:off x="342900" y="242888"/>
            <a:ext cx="11499850" cy="966787"/>
          </a:xfrm>
        </p:spPr>
        <p:txBody>
          <a:bodyPr>
            <a:noAutofit/>
          </a:bodyPr>
          <a:lstStyle/>
          <a:p>
            <a:r>
              <a:rPr lang="en-US" sz="2600" dirty="0"/>
              <a:t>Why we’re here</a:t>
            </a:r>
          </a:p>
        </p:txBody>
      </p:sp>
      <p:sp>
        <p:nvSpPr>
          <p:cNvPr id="7" name="TextBox 6">
            <a:extLst>
              <a:ext uri="{FF2B5EF4-FFF2-40B4-BE49-F238E27FC236}">
                <a16:creationId xmlns:a16="http://schemas.microsoft.com/office/drawing/2014/main" id="{A6B8BC3B-FC42-1CA6-5807-8959242B8A4B}"/>
              </a:ext>
            </a:extLst>
          </p:cNvPr>
          <p:cNvSpPr txBox="1"/>
          <p:nvPr/>
        </p:nvSpPr>
        <p:spPr>
          <a:xfrm>
            <a:off x="342900" y="1848342"/>
            <a:ext cx="6577189"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Linking abortion attacks with </a:t>
            </a:r>
            <a:r>
              <a:rPr lang="en-US" b="1" dirty="0">
                <a:solidFill>
                  <a:schemeClr val="bg2"/>
                </a:solidFill>
              </a:rPr>
              <a:t>attacks on transgender people</a:t>
            </a:r>
            <a:r>
              <a:rPr lang="en-US" b="1" dirty="0"/>
              <a:t>, especially youth, in ballot amendments or state legislation</a:t>
            </a:r>
          </a:p>
          <a:p>
            <a:endParaRPr lang="en-US" b="1" dirty="0"/>
          </a:p>
          <a:p>
            <a:endParaRPr lang="en-US" b="1" dirty="0"/>
          </a:p>
          <a:p>
            <a:pPr marL="342900" indent="-342900">
              <a:buFont typeface="Arial" panose="020B0604020202020204" pitchFamily="34" charset="0"/>
              <a:buChar char="•"/>
            </a:pPr>
            <a:r>
              <a:rPr lang="en-US" b="1" dirty="0"/>
              <a:t>Pushing </a:t>
            </a:r>
            <a:r>
              <a:rPr lang="en-US" b="1" dirty="0">
                <a:solidFill>
                  <a:schemeClr val="bg2"/>
                </a:solidFill>
              </a:rPr>
              <a:t>laws to implement parental consent </a:t>
            </a:r>
            <a:r>
              <a:rPr lang="en-US" b="1" dirty="0"/>
              <a:t>on abortion and messaging against pro-abortion laws or amendments by </a:t>
            </a:r>
            <a:r>
              <a:rPr lang="en-US" b="1" dirty="0">
                <a:solidFill>
                  <a:schemeClr val="bg2"/>
                </a:solidFill>
              </a:rPr>
              <a:t>dialing in on lack of parental consent requirements</a:t>
            </a:r>
          </a:p>
          <a:p>
            <a:endParaRPr lang="en-US" b="1" dirty="0"/>
          </a:p>
          <a:p>
            <a:endParaRPr lang="en-US" b="1" dirty="0"/>
          </a:p>
          <a:p>
            <a:pPr marL="342900" indent="-342900">
              <a:buFont typeface="Arial" panose="020B0604020202020204" pitchFamily="34" charset="0"/>
              <a:buChar char="•"/>
            </a:pPr>
            <a:r>
              <a:rPr lang="en-US" b="1" dirty="0"/>
              <a:t>Attacking trans rights with laws and messaging that </a:t>
            </a:r>
            <a:r>
              <a:rPr lang="en-US" b="1" dirty="0">
                <a:solidFill>
                  <a:schemeClr val="bg2"/>
                </a:solidFill>
              </a:rPr>
              <a:t>falsely claims that young people can access transition care </a:t>
            </a:r>
            <a:r>
              <a:rPr lang="en-US" b="1" dirty="0"/>
              <a:t>without parental involvement </a:t>
            </a:r>
          </a:p>
          <a:p>
            <a:pPr marL="342900" indent="-342900">
              <a:buFont typeface="+mj-lt"/>
              <a:buAutoNum type="arabicPeriod"/>
            </a:pPr>
            <a:endParaRPr lang="en-US" dirty="0"/>
          </a:p>
        </p:txBody>
      </p:sp>
      <p:pic>
        <p:nvPicPr>
          <p:cNvPr id="8" name="Picture 7">
            <a:extLst>
              <a:ext uri="{FF2B5EF4-FFF2-40B4-BE49-F238E27FC236}">
                <a16:creationId xmlns:a16="http://schemas.microsoft.com/office/drawing/2014/main" id="{E4B73F38-09BA-4D2E-7EF4-668D99B2B1F3}"/>
              </a:ext>
            </a:extLst>
          </p:cNvPr>
          <p:cNvPicPr>
            <a:picLocks noChangeAspect="1"/>
          </p:cNvPicPr>
          <p:nvPr/>
        </p:nvPicPr>
        <p:blipFill>
          <a:blip r:embed="rId3"/>
          <a:stretch>
            <a:fillRect/>
          </a:stretch>
        </p:blipFill>
        <p:spPr>
          <a:xfrm>
            <a:off x="7336155" y="1928429"/>
            <a:ext cx="4425244" cy="978591"/>
          </a:xfrm>
          <a:prstGeom prst="rect">
            <a:avLst/>
          </a:prstGeom>
        </p:spPr>
      </p:pic>
      <p:sp>
        <p:nvSpPr>
          <p:cNvPr id="9" name="TextBox 8">
            <a:extLst>
              <a:ext uri="{FF2B5EF4-FFF2-40B4-BE49-F238E27FC236}">
                <a16:creationId xmlns:a16="http://schemas.microsoft.com/office/drawing/2014/main" id="{43B8B7EE-E9EF-3FFA-A378-7DEFE4783FE9}"/>
              </a:ext>
            </a:extLst>
          </p:cNvPr>
          <p:cNvSpPr txBox="1"/>
          <p:nvPr/>
        </p:nvSpPr>
        <p:spPr>
          <a:xfrm>
            <a:off x="8105422" y="1648475"/>
            <a:ext cx="3239911" cy="276999"/>
          </a:xfrm>
          <a:prstGeom prst="rect">
            <a:avLst/>
          </a:prstGeom>
          <a:noFill/>
        </p:spPr>
        <p:txBody>
          <a:bodyPr wrap="square">
            <a:spAutoFit/>
          </a:bodyPr>
          <a:lstStyle/>
          <a:p>
            <a:r>
              <a:rPr lang="en-US" sz="1200" b="1" i="1" dirty="0">
                <a:solidFill>
                  <a:schemeClr val="accent6"/>
                </a:solidFill>
                <a:latin typeface="Montserrat" pitchFamily="2" charset="0"/>
              </a:rPr>
              <a:t>Missouri Joint Resolution 73</a:t>
            </a:r>
            <a:endParaRPr lang="en-US" sz="1200" i="1" dirty="0">
              <a:solidFill>
                <a:schemeClr val="accent6"/>
              </a:solidFill>
              <a:latin typeface="Montserrat" pitchFamily="2" charset="0"/>
            </a:endParaRPr>
          </a:p>
        </p:txBody>
      </p:sp>
      <p:sp>
        <p:nvSpPr>
          <p:cNvPr id="11" name="TextBox 10">
            <a:extLst>
              <a:ext uri="{FF2B5EF4-FFF2-40B4-BE49-F238E27FC236}">
                <a16:creationId xmlns:a16="http://schemas.microsoft.com/office/drawing/2014/main" id="{096EBC82-8B55-801E-1733-9974FFA939E1}"/>
              </a:ext>
            </a:extLst>
          </p:cNvPr>
          <p:cNvSpPr txBox="1"/>
          <p:nvPr/>
        </p:nvSpPr>
        <p:spPr>
          <a:xfrm>
            <a:off x="342900" y="861498"/>
            <a:ext cx="11429664" cy="830997"/>
          </a:xfrm>
          <a:prstGeom prst="rect">
            <a:avLst/>
          </a:prstGeom>
          <a:noFill/>
        </p:spPr>
        <p:txBody>
          <a:bodyPr wrap="square">
            <a:spAutoFit/>
          </a:bodyPr>
          <a:lstStyle/>
          <a:p>
            <a:r>
              <a:rPr lang="en-US" sz="1600" dirty="0"/>
              <a:t>As we have fought around the country to protect abortion and health care for trans youth, the opposition has turned to weaving these two issues into joint messaging and policy and using youth as a wedge to advance hardline anti-abortion and anti-trans laws. This has included:</a:t>
            </a:r>
          </a:p>
        </p:txBody>
      </p:sp>
      <p:pic>
        <p:nvPicPr>
          <p:cNvPr id="13" name="Picture 12">
            <a:extLst>
              <a:ext uri="{FF2B5EF4-FFF2-40B4-BE49-F238E27FC236}">
                <a16:creationId xmlns:a16="http://schemas.microsoft.com/office/drawing/2014/main" id="{F4F9D40A-C33D-BB3E-6D9C-72B06AA769FC}"/>
              </a:ext>
            </a:extLst>
          </p:cNvPr>
          <p:cNvPicPr>
            <a:picLocks noChangeAspect="1"/>
          </p:cNvPicPr>
          <p:nvPr/>
        </p:nvPicPr>
        <p:blipFill>
          <a:blip r:embed="rId4"/>
          <a:srcRect t="12927"/>
          <a:stretch>
            <a:fillRect/>
          </a:stretch>
        </p:blipFill>
        <p:spPr>
          <a:xfrm>
            <a:off x="9413552" y="3113514"/>
            <a:ext cx="2347847" cy="1287991"/>
          </a:xfrm>
          <a:prstGeom prst="rect">
            <a:avLst/>
          </a:prstGeom>
        </p:spPr>
      </p:pic>
      <p:sp>
        <p:nvSpPr>
          <p:cNvPr id="14" name="TextBox 13">
            <a:extLst>
              <a:ext uri="{FF2B5EF4-FFF2-40B4-BE49-F238E27FC236}">
                <a16:creationId xmlns:a16="http://schemas.microsoft.com/office/drawing/2014/main" id="{F0064450-E416-D1F5-0F3F-8F2C97F77DC3}"/>
              </a:ext>
            </a:extLst>
          </p:cNvPr>
          <p:cNvSpPr txBox="1"/>
          <p:nvPr/>
        </p:nvSpPr>
        <p:spPr>
          <a:xfrm>
            <a:off x="6948610" y="3434343"/>
            <a:ext cx="2327870" cy="646331"/>
          </a:xfrm>
          <a:prstGeom prst="rect">
            <a:avLst/>
          </a:prstGeom>
          <a:noFill/>
        </p:spPr>
        <p:txBody>
          <a:bodyPr wrap="square">
            <a:spAutoFit/>
          </a:bodyPr>
          <a:lstStyle/>
          <a:p>
            <a:pPr algn="r"/>
            <a:r>
              <a:rPr lang="en-US" sz="1200" b="1" i="1" dirty="0">
                <a:solidFill>
                  <a:schemeClr val="accent6"/>
                </a:solidFill>
                <a:latin typeface="Montserrat" pitchFamily="2" charset="0"/>
              </a:rPr>
              <a:t>Vote No on Florida Amendment 4 Ad: No Parental Consent</a:t>
            </a:r>
            <a:endParaRPr lang="en-US" sz="1200" i="1" dirty="0">
              <a:solidFill>
                <a:schemeClr val="accent6"/>
              </a:solidFill>
              <a:latin typeface="Montserrat" pitchFamily="2" charset="0"/>
            </a:endParaRPr>
          </a:p>
        </p:txBody>
      </p:sp>
      <p:sp>
        <p:nvSpPr>
          <p:cNvPr id="17" name="TextBox 16">
            <a:extLst>
              <a:ext uri="{FF2B5EF4-FFF2-40B4-BE49-F238E27FC236}">
                <a16:creationId xmlns:a16="http://schemas.microsoft.com/office/drawing/2014/main" id="{191423D7-64BD-AD03-8478-9D4B16B434E6}"/>
              </a:ext>
            </a:extLst>
          </p:cNvPr>
          <p:cNvSpPr txBox="1"/>
          <p:nvPr/>
        </p:nvSpPr>
        <p:spPr>
          <a:xfrm>
            <a:off x="6948610" y="4958673"/>
            <a:ext cx="2327870" cy="830997"/>
          </a:xfrm>
          <a:prstGeom prst="rect">
            <a:avLst/>
          </a:prstGeom>
          <a:noFill/>
        </p:spPr>
        <p:txBody>
          <a:bodyPr wrap="square">
            <a:spAutoFit/>
          </a:bodyPr>
          <a:lstStyle/>
          <a:p>
            <a:pPr algn="r"/>
            <a:r>
              <a:rPr lang="en-US" sz="1200" b="1" i="1" dirty="0">
                <a:solidFill>
                  <a:schemeClr val="accent6"/>
                </a:solidFill>
                <a:latin typeface="Montserrat" pitchFamily="2" charset="0"/>
              </a:rPr>
              <a:t>22 States Have Enacted Laws/Policies Limiting Youth Access to Transition Care </a:t>
            </a:r>
            <a:endParaRPr lang="en-US" sz="1200" i="1" dirty="0">
              <a:solidFill>
                <a:schemeClr val="accent6"/>
              </a:solidFill>
              <a:latin typeface="Montserrat" pitchFamily="2" charset="0"/>
            </a:endParaRPr>
          </a:p>
        </p:txBody>
      </p:sp>
      <p:pic>
        <p:nvPicPr>
          <p:cNvPr id="21" name="Picture 20">
            <a:extLst>
              <a:ext uri="{FF2B5EF4-FFF2-40B4-BE49-F238E27FC236}">
                <a16:creationId xmlns:a16="http://schemas.microsoft.com/office/drawing/2014/main" id="{25BFF636-B18D-527B-261A-8690F2C8B878}"/>
              </a:ext>
            </a:extLst>
          </p:cNvPr>
          <p:cNvPicPr>
            <a:picLocks noChangeAspect="1"/>
          </p:cNvPicPr>
          <p:nvPr/>
        </p:nvPicPr>
        <p:blipFill>
          <a:blip r:embed="rId5"/>
          <a:srcRect t="19424"/>
          <a:stretch>
            <a:fillRect/>
          </a:stretch>
        </p:blipFill>
        <p:spPr>
          <a:xfrm>
            <a:off x="9501253" y="4677391"/>
            <a:ext cx="2347847" cy="1842757"/>
          </a:xfrm>
          <a:prstGeom prst="rect">
            <a:avLst/>
          </a:prstGeom>
        </p:spPr>
      </p:pic>
    </p:spTree>
    <p:extLst>
      <p:ext uri="{BB962C8B-B14F-4D97-AF65-F5344CB8AC3E}">
        <p14:creationId xmlns:p14="http://schemas.microsoft.com/office/powerpoint/2010/main" val="2026825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AB15F7-77B9-C200-EACF-385812088863}"/>
              </a:ext>
            </a:extLst>
          </p:cNvPr>
          <p:cNvSpPr/>
          <p:nvPr/>
        </p:nvSpPr>
        <p:spPr>
          <a:xfrm>
            <a:off x="-189571" y="5943599"/>
            <a:ext cx="12734693" cy="1070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F904E-BDAA-09AA-EC0E-FD210C1F77A3}"/>
              </a:ext>
            </a:extLst>
          </p:cNvPr>
          <p:cNvSpPr>
            <a:spLocks noGrp="1"/>
          </p:cNvSpPr>
          <p:nvPr>
            <p:ph type="ctrTitle"/>
          </p:nvPr>
        </p:nvSpPr>
        <p:spPr/>
        <p:txBody>
          <a:bodyPr/>
          <a:lstStyle/>
          <a:p>
            <a:r>
              <a:rPr lang="en-US" dirty="0"/>
              <a:t>There are four distinct situations that we need to respond to</a:t>
            </a:r>
          </a:p>
        </p:txBody>
      </p:sp>
      <p:graphicFrame>
        <p:nvGraphicFramePr>
          <p:cNvPr id="5" name="Table 4">
            <a:extLst>
              <a:ext uri="{FF2B5EF4-FFF2-40B4-BE49-F238E27FC236}">
                <a16:creationId xmlns:a16="http://schemas.microsoft.com/office/drawing/2014/main" id="{A49906E7-49A8-A803-FB91-771B8981D735}"/>
              </a:ext>
            </a:extLst>
          </p:cNvPr>
          <p:cNvGraphicFramePr>
            <a:graphicFrameLocks noGrp="1"/>
          </p:cNvGraphicFramePr>
          <p:nvPr>
            <p:extLst>
              <p:ext uri="{D42A27DB-BD31-4B8C-83A1-F6EECF244321}">
                <p14:modId xmlns:p14="http://schemas.microsoft.com/office/powerpoint/2010/main" val="4228944938"/>
              </p:ext>
            </p:extLst>
          </p:nvPr>
        </p:nvGraphicFramePr>
        <p:xfrm>
          <a:off x="342899" y="1006995"/>
          <a:ext cx="11500232" cy="5581695"/>
        </p:xfrm>
        <a:graphic>
          <a:graphicData uri="http://schemas.openxmlformats.org/drawingml/2006/table">
            <a:tbl>
              <a:tblPr firstRow="1" bandRow="1">
                <a:tableStyleId>{5C22544A-7EE6-4342-B048-85BDC9FD1C3A}</a:tableStyleId>
              </a:tblPr>
              <a:tblGrid>
                <a:gridCol w="3499896">
                  <a:extLst>
                    <a:ext uri="{9D8B030D-6E8A-4147-A177-3AD203B41FA5}">
                      <a16:colId xmlns:a16="http://schemas.microsoft.com/office/drawing/2014/main" val="1419879210"/>
                    </a:ext>
                  </a:extLst>
                </a:gridCol>
                <a:gridCol w="8000336">
                  <a:extLst>
                    <a:ext uri="{9D8B030D-6E8A-4147-A177-3AD203B41FA5}">
                      <a16:colId xmlns:a16="http://schemas.microsoft.com/office/drawing/2014/main" val="3167038966"/>
                    </a:ext>
                  </a:extLst>
                </a:gridCol>
              </a:tblGrid>
              <a:tr h="391062">
                <a:tc>
                  <a:txBody>
                    <a:bodyPr/>
                    <a:lstStyle/>
                    <a:p>
                      <a:pPr algn="ctr"/>
                      <a:endParaRPr lang="en-US" sz="1400" b="0" i="1" dirty="0">
                        <a:solidFill>
                          <a:schemeClr val="tx1"/>
                        </a:solidFill>
                      </a:endParaRPr>
                    </a:p>
                  </a:txBody>
                  <a:tcPr anchor="ctr">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1400" dirty="0">
                          <a:solidFill>
                            <a:schemeClr val="tx1"/>
                          </a:solidFill>
                        </a:rPr>
                        <a:t> </a:t>
                      </a:r>
                      <a:r>
                        <a:rPr lang="en-US" sz="1400" dirty="0">
                          <a:solidFill>
                            <a:schemeClr val="bg1"/>
                          </a:solidFill>
                        </a:rPr>
                        <a:t>Potential ways to respond (to test):</a:t>
                      </a:r>
                    </a:p>
                  </a:txBody>
                  <a:tcPr anchor="ctr">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522220127"/>
                  </a:ext>
                </a:extLst>
              </a:tr>
              <a:tr h="1007904">
                <a:tc>
                  <a:txBody>
                    <a:bodyPr/>
                    <a:lstStyle/>
                    <a:p>
                      <a:r>
                        <a:rPr lang="en-US" sz="1400" b="1" i="1" dirty="0"/>
                        <a:t>With all situations…</a:t>
                      </a:r>
                    </a:p>
                  </a:txBody>
                  <a:tcPr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u="none" dirty="0"/>
                        <a:t>Leverage existing sentiment about government overreach to call out bans and efforts to tie these issues together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u="none" dirty="0"/>
                        <a:t>Validate the time and effort that parents put in and that families know their children best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u="none" dirty="0"/>
                        <a:t>Soothe that our goal is to provide them with greater flexibility in their role </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136076535"/>
                  </a:ext>
                </a:extLst>
              </a:tr>
              <a:tr h="1045041">
                <a:tc>
                  <a:txBody>
                    <a:bodyPr/>
                    <a:lstStyle/>
                    <a:p>
                      <a:r>
                        <a:rPr lang="en-US" sz="1400" dirty="0"/>
                        <a:t>1. As we work to </a:t>
                      </a:r>
                      <a:r>
                        <a:rPr lang="en-US" sz="1400" b="1" dirty="0"/>
                        <a:t>remove or prevent bans on abortion for youth </a:t>
                      </a:r>
                      <a:r>
                        <a:rPr lang="en-US" sz="1400" dirty="0"/>
                        <a:t>without parental consent or notification</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u="none" dirty="0"/>
                        <a:t>Remind voters that there are bad apple parents who are abusive, unstable, or controlling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u="none" dirty="0"/>
                        <a:t>Criticize laws (including judicial review) that treat young people like criminals</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6529973"/>
                  </a:ext>
                </a:extLst>
              </a:tr>
              <a:tr h="1045041">
                <a:tc>
                  <a:txBody>
                    <a:bodyPr/>
                    <a:lstStyle/>
                    <a:p>
                      <a:r>
                        <a:rPr lang="en-US" sz="1400" dirty="0"/>
                        <a:t>2. When the opposition is attempting to </a:t>
                      </a:r>
                      <a:r>
                        <a:rPr lang="en-US" sz="1400" b="1" dirty="0"/>
                        <a:t>tie together both health care for trans youth and abortion care for youth</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u="none" dirty="0"/>
                        <a:t>Call out “blanket bans” and “one-size-fits-all restrictions” to show that politicians are trying to legislate two areas that voters see as very different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400" u="none" dirty="0"/>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154700"/>
                  </a:ext>
                </a:extLst>
              </a:tr>
              <a:tr h="897270">
                <a:tc>
                  <a:txBody>
                    <a:bodyPr/>
                    <a:lstStyle/>
                    <a:p>
                      <a:r>
                        <a:rPr lang="en-US" sz="1400" dirty="0"/>
                        <a:t>3. In response to the lie that trans youth can receive </a:t>
                      </a:r>
                      <a:r>
                        <a:rPr lang="en-US" sz="1400" b="1" dirty="0"/>
                        <a:t>transition care without parental consent</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u="none" dirty="0"/>
                        <a:t>Flip the parental control frame on its head and emphasize that bans on care limit families from making the decisions that are right for them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u="none" dirty="0"/>
                        <a:t>Describe care as a thoughtful process that involves parents</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5253486"/>
                  </a:ext>
                </a:extLst>
              </a:tr>
              <a:tr h="1045041">
                <a:tc>
                  <a:txBody>
                    <a:bodyPr/>
                    <a:lstStyle/>
                    <a:p>
                      <a:r>
                        <a:rPr lang="en-US" sz="1400" dirty="0"/>
                        <a:t>4. In response to the attack that the broader </a:t>
                      </a:r>
                      <a:r>
                        <a:rPr lang="en-US" sz="1400" b="1" dirty="0"/>
                        <a:t>progressive movement is inconsistent </a:t>
                      </a:r>
                      <a:r>
                        <a:rPr lang="en-US" sz="1400" dirty="0"/>
                        <a:t>on these issues </a:t>
                      </a:r>
                    </a:p>
                  </a:txBody>
                  <a:tcPr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u="none" dirty="0"/>
                        <a:t>Refer to how different these types of care are and lean on the value of flexibility for unique situations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u="none" dirty="0"/>
                        <a:t>Call out “blanket bans” that try to treat abortion and transition care as the same to take the moral high ground and be the side to offer nuance </a:t>
                      </a:r>
                    </a:p>
                  </a:txBody>
                  <a:tcPr anchor="ctr">
                    <a:lnL w="12700" cmpd="sng">
                      <a:noFill/>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3999962"/>
                  </a:ext>
                </a:extLst>
              </a:tr>
            </a:tbl>
          </a:graphicData>
        </a:graphic>
      </p:graphicFrame>
    </p:spTree>
    <p:extLst>
      <p:ext uri="{BB962C8B-B14F-4D97-AF65-F5344CB8AC3E}">
        <p14:creationId xmlns:p14="http://schemas.microsoft.com/office/powerpoint/2010/main" val="968978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38AA-B327-32BE-1BE9-02A1FA5524CD}"/>
              </a:ext>
            </a:extLst>
          </p:cNvPr>
          <p:cNvSpPr>
            <a:spLocks noGrp="1"/>
          </p:cNvSpPr>
          <p:nvPr>
            <p:ph type="title"/>
          </p:nvPr>
        </p:nvSpPr>
        <p:spPr/>
        <p:txBody>
          <a:bodyPr>
            <a:noAutofit/>
          </a:bodyPr>
          <a:lstStyle/>
          <a:p>
            <a:r>
              <a:rPr lang="en-US" dirty="0"/>
              <a:t>But parents (and youth) are not in it alone: there is a “village” of support. We can use that to ease concerns about young people making decisions without guidance</a:t>
            </a:r>
          </a:p>
        </p:txBody>
      </p:sp>
      <p:pic>
        <p:nvPicPr>
          <p:cNvPr id="13" name="Graphic 12" descr="Lightbulb with solid fill">
            <a:extLst>
              <a:ext uri="{FF2B5EF4-FFF2-40B4-BE49-F238E27FC236}">
                <a16:creationId xmlns:a16="http://schemas.microsoft.com/office/drawing/2014/main" id="{FFFB2F4D-4DE9-07B6-F43E-44E9C742911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62168" y="5416890"/>
            <a:ext cx="542128" cy="542128"/>
          </a:xfrm>
          <a:prstGeom prst="rect">
            <a:avLst/>
          </a:prstGeom>
        </p:spPr>
      </p:pic>
      <p:sp>
        <p:nvSpPr>
          <p:cNvPr id="14" name="TextBox 13">
            <a:extLst>
              <a:ext uri="{FF2B5EF4-FFF2-40B4-BE49-F238E27FC236}">
                <a16:creationId xmlns:a16="http://schemas.microsoft.com/office/drawing/2014/main" id="{532BC2B1-3FD6-1703-F4E4-DD35CFE2D1A5}"/>
              </a:ext>
            </a:extLst>
          </p:cNvPr>
          <p:cNvSpPr txBox="1"/>
          <p:nvPr/>
        </p:nvSpPr>
        <p:spPr>
          <a:xfrm>
            <a:off x="2704296" y="5318622"/>
            <a:ext cx="8318499" cy="738664"/>
          </a:xfrm>
          <a:prstGeom prst="rect">
            <a:avLst/>
          </a:prstGeom>
          <a:noFill/>
        </p:spPr>
        <p:txBody>
          <a:bodyPr wrap="square" rtlCol="0">
            <a:spAutoFit/>
          </a:bodyPr>
          <a:lstStyle/>
          <a:p>
            <a:r>
              <a:rPr lang="en-US" sz="1400" dirty="0"/>
              <a:t>Parents don’t (or shouldn’t) do it alone, and voters recognize that. There may be an opportunity to alleviate voters’ concerns about parental consent on abortion by reminding them that there are others who can support youth and families, too. </a:t>
            </a:r>
          </a:p>
        </p:txBody>
      </p:sp>
      <p:sp>
        <p:nvSpPr>
          <p:cNvPr id="6" name="TextBox 5">
            <a:extLst>
              <a:ext uri="{FF2B5EF4-FFF2-40B4-BE49-F238E27FC236}">
                <a16:creationId xmlns:a16="http://schemas.microsoft.com/office/drawing/2014/main" id="{FA0038E0-6D79-97DF-F76A-48C8091CFA81}"/>
              </a:ext>
            </a:extLst>
          </p:cNvPr>
          <p:cNvSpPr txBox="1"/>
          <p:nvPr/>
        </p:nvSpPr>
        <p:spPr>
          <a:xfrm>
            <a:off x="4495903" y="1931157"/>
            <a:ext cx="7238897"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i="1" dirty="0">
                <a:latin typeface="+mj-lt"/>
                <a:ea typeface="Calibri" panose="020F0502020204030204" pitchFamily="34" charset="0"/>
              </a:rPr>
              <a:t>“I believe it </a:t>
            </a:r>
            <a:r>
              <a:rPr lang="en-US" sz="1600" b="1" i="1" dirty="0">
                <a:solidFill>
                  <a:schemeClr val="bg2"/>
                </a:solidFill>
                <a:latin typeface="+mj-lt"/>
                <a:ea typeface="Calibri" panose="020F0502020204030204" pitchFamily="34" charset="0"/>
              </a:rPr>
              <a:t>takes a village to raise a child</a:t>
            </a:r>
            <a:r>
              <a:rPr lang="en-US" sz="1600" i="1" dirty="0">
                <a:latin typeface="+mj-lt"/>
                <a:ea typeface="Calibri" panose="020F0502020204030204" pitchFamily="34" charset="0"/>
              </a:rPr>
              <a:t>… My </a:t>
            </a:r>
            <a:r>
              <a:rPr lang="en-US" sz="1600" b="1" i="1" dirty="0">
                <a:solidFill>
                  <a:schemeClr val="bg2"/>
                </a:solidFill>
                <a:latin typeface="+mj-lt"/>
                <a:ea typeface="Calibri" panose="020F0502020204030204" pitchFamily="34" charset="0"/>
              </a:rPr>
              <a:t>extended family</a:t>
            </a:r>
            <a:r>
              <a:rPr lang="en-US" sz="1600" i="1" dirty="0">
                <a:latin typeface="+mj-lt"/>
                <a:ea typeface="Calibri" panose="020F0502020204030204" pitchFamily="34" charset="0"/>
              </a:rPr>
              <a:t>, aunts, uncles, grandparents were </a:t>
            </a:r>
            <a:r>
              <a:rPr lang="en-US" sz="1600" b="1" i="1" dirty="0">
                <a:solidFill>
                  <a:schemeClr val="bg2"/>
                </a:solidFill>
                <a:latin typeface="+mj-lt"/>
                <a:ea typeface="Calibri" panose="020F0502020204030204" pitchFamily="34" charset="0"/>
              </a:rPr>
              <a:t>instrumental in my upbringing</a:t>
            </a:r>
            <a:r>
              <a:rPr lang="en-US" sz="1600" i="1" dirty="0">
                <a:latin typeface="+mj-lt"/>
                <a:ea typeface="Calibri" panose="020F0502020204030204" pitchFamily="34" charset="0"/>
              </a:rPr>
              <a:t>.” – </a:t>
            </a:r>
            <a:r>
              <a:rPr lang="en-US" sz="1600" i="1" dirty="0">
                <a:latin typeface="+mj-lt"/>
              </a:rPr>
              <a:t>Abortion and trans rights-conflicted voter, Black man</a:t>
            </a:r>
            <a:endParaRPr lang="en-US" sz="1600" i="1" dirty="0">
              <a:latin typeface="+mj-lt"/>
              <a:ea typeface="Calibri" panose="020F0502020204030204" pitchFamily="34" charset="0"/>
            </a:endParaRPr>
          </a:p>
        </p:txBody>
      </p:sp>
      <p:sp>
        <p:nvSpPr>
          <p:cNvPr id="8" name="TextBox 7">
            <a:extLst>
              <a:ext uri="{FF2B5EF4-FFF2-40B4-BE49-F238E27FC236}">
                <a16:creationId xmlns:a16="http://schemas.microsoft.com/office/drawing/2014/main" id="{1A8A386A-884B-33BE-AF1E-DE9C97E3239D}"/>
              </a:ext>
            </a:extLst>
          </p:cNvPr>
          <p:cNvSpPr txBox="1"/>
          <p:nvPr/>
        </p:nvSpPr>
        <p:spPr>
          <a:xfrm>
            <a:off x="4495903" y="3277874"/>
            <a:ext cx="7238897"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i="1" dirty="0">
                <a:latin typeface="+mj-lt"/>
              </a:rPr>
              <a:t>“Parental involvement can be harmful in sensitive cases…. </a:t>
            </a:r>
            <a:r>
              <a:rPr lang="en-US" sz="1600" b="1" i="1" dirty="0">
                <a:solidFill>
                  <a:schemeClr val="bg2"/>
                </a:solidFill>
                <a:latin typeface="+mj-lt"/>
              </a:rPr>
              <a:t>A minor should be able to rely on a trusted adult, such as an aunt or a close family friend, to guide her decisions</a:t>
            </a:r>
            <a:r>
              <a:rPr lang="en-US" sz="1600" i="1" dirty="0">
                <a:latin typeface="+mj-lt"/>
              </a:rPr>
              <a:t>.” – Abortion and trans rights-conflicted voter, Latino man</a:t>
            </a:r>
          </a:p>
        </p:txBody>
      </p:sp>
      <p:sp>
        <p:nvSpPr>
          <p:cNvPr id="9" name="Rectangle 8">
            <a:extLst>
              <a:ext uri="{FF2B5EF4-FFF2-40B4-BE49-F238E27FC236}">
                <a16:creationId xmlns:a16="http://schemas.microsoft.com/office/drawing/2014/main" id="{E21533CD-789B-1A83-1C93-8793A191901E}"/>
              </a:ext>
            </a:extLst>
          </p:cNvPr>
          <p:cNvSpPr/>
          <p:nvPr/>
        </p:nvSpPr>
        <p:spPr>
          <a:xfrm>
            <a:off x="341940" y="1863645"/>
            <a:ext cx="3746500" cy="966020"/>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village is a </a:t>
            </a:r>
            <a:r>
              <a:rPr lang="en-US" sz="1600" b="1" dirty="0">
                <a:solidFill>
                  <a:schemeClr val="bg2"/>
                </a:solidFill>
              </a:rPr>
              <a:t>close network of other trusted adults</a:t>
            </a:r>
            <a:r>
              <a:rPr lang="en-US" sz="1600" dirty="0">
                <a:solidFill>
                  <a:schemeClr val="tx1"/>
                </a:solidFill>
              </a:rPr>
              <a:t>.</a:t>
            </a:r>
          </a:p>
        </p:txBody>
      </p:sp>
      <p:sp>
        <p:nvSpPr>
          <p:cNvPr id="10" name="Rectangle 9">
            <a:extLst>
              <a:ext uri="{FF2B5EF4-FFF2-40B4-BE49-F238E27FC236}">
                <a16:creationId xmlns:a16="http://schemas.microsoft.com/office/drawing/2014/main" id="{785B5678-503E-8C78-10D7-E788E2300E64}"/>
              </a:ext>
            </a:extLst>
          </p:cNvPr>
          <p:cNvSpPr/>
          <p:nvPr/>
        </p:nvSpPr>
        <p:spPr>
          <a:xfrm>
            <a:off x="341940" y="3274922"/>
            <a:ext cx="3746500" cy="1083122"/>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village should be first to help </a:t>
            </a:r>
            <a:r>
              <a:rPr lang="en-US" sz="1600" b="1" dirty="0">
                <a:solidFill>
                  <a:schemeClr val="bg2"/>
                </a:solidFill>
              </a:rPr>
              <a:t>provide support or mediation if parents are insufficient</a:t>
            </a:r>
            <a:r>
              <a:rPr lang="en-US" sz="1600" dirty="0">
                <a:solidFill>
                  <a:schemeClr val="tx1"/>
                </a:solidFill>
              </a:rPr>
              <a:t>. </a:t>
            </a:r>
          </a:p>
        </p:txBody>
      </p:sp>
      <p:sp>
        <p:nvSpPr>
          <p:cNvPr id="11" name="TextBox 10">
            <a:extLst>
              <a:ext uri="{FF2B5EF4-FFF2-40B4-BE49-F238E27FC236}">
                <a16:creationId xmlns:a16="http://schemas.microsoft.com/office/drawing/2014/main" id="{2FB21D1C-EC99-77F8-F7DA-4D46E391AB33}"/>
              </a:ext>
            </a:extLst>
          </p:cNvPr>
          <p:cNvSpPr txBox="1"/>
          <p:nvPr/>
        </p:nvSpPr>
        <p:spPr>
          <a:xfrm>
            <a:off x="2977345" y="4977116"/>
            <a:ext cx="7061200" cy="338554"/>
          </a:xfrm>
          <a:prstGeom prst="rect">
            <a:avLst/>
          </a:prstGeom>
          <a:noFill/>
        </p:spPr>
        <p:txBody>
          <a:bodyPr wrap="square" rtlCol="0">
            <a:spAutoFit/>
          </a:bodyPr>
          <a:lstStyle/>
          <a:p>
            <a:pPr algn="ctr"/>
            <a:r>
              <a:rPr lang="en-US" sz="1600" b="1" dirty="0">
                <a:solidFill>
                  <a:schemeClr val="tx2"/>
                </a:solidFill>
              </a:rPr>
              <a:t>Remind voters that parents and youth don’t have to go it alone</a:t>
            </a:r>
          </a:p>
        </p:txBody>
      </p:sp>
    </p:spTree>
    <p:extLst>
      <p:ext uri="{BB962C8B-B14F-4D97-AF65-F5344CB8AC3E}">
        <p14:creationId xmlns:p14="http://schemas.microsoft.com/office/powerpoint/2010/main" val="1501280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358F7-6D14-A458-6177-30ADAB2FCF7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A7F480F-B782-BCDE-8DBF-A31DB61A4A09}"/>
              </a:ext>
            </a:extLst>
          </p:cNvPr>
          <p:cNvSpPr/>
          <p:nvPr/>
        </p:nvSpPr>
        <p:spPr>
          <a:xfrm>
            <a:off x="-189571" y="5943600"/>
            <a:ext cx="12734693" cy="9666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DEA218-09B2-F9ED-1752-3F2FC629ED71}"/>
              </a:ext>
            </a:extLst>
          </p:cNvPr>
          <p:cNvSpPr txBox="1">
            <a:spLocks/>
          </p:cNvSpPr>
          <p:nvPr/>
        </p:nvSpPr>
        <p:spPr>
          <a:xfrm>
            <a:off x="348344" y="333828"/>
            <a:ext cx="11467033" cy="1223125"/>
          </a:xfrm>
          <a:prstGeom prst="rect">
            <a:avLst/>
          </a:prstGeom>
        </p:spPr>
        <p:txBody>
          <a:bodyPr vert="horz" lIns="91440" tIns="45720" rIns="91440" bIns="45720" rtlCol="0" anchor="t">
            <a:noAutofit/>
          </a:bodyPr>
          <a:lstStyle>
            <a:defPPr>
              <a:defRPr lang="en-US"/>
            </a:defPPr>
            <a:lvl1pPr marR="0" lvl="0" indent="0" fontAlgn="auto">
              <a:lnSpc>
                <a:spcPct val="90000"/>
              </a:lnSpc>
              <a:spcBef>
                <a:spcPct val="0"/>
              </a:spcBef>
              <a:spcAft>
                <a:spcPts val="0"/>
              </a:spcAft>
              <a:buClrTx/>
              <a:buSzTx/>
              <a:buFontTx/>
              <a:buNone/>
              <a:tabLst/>
              <a:defRPr sz="2500" b="1" baseline="0">
                <a:latin typeface="Montserrat" pitchFamily="2" charset="77"/>
                <a:ea typeface="Arial" charset="0"/>
                <a:cs typeface="Arial" charset="0"/>
              </a:defRPr>
            </a:lvl1pPr>
          </a:lstStyle>
          <a:p>
            <a:pPr lvl="0">
              <a:lnSpc>
                <a:spcPct val="100000"/>
              </a:lnSpc>
              <a:spcBef>
                <a:spcPts val="0"/>
              </a:spcBef>
              <a:defRPr/>
            </a:pPr>
            <a:r>
              <a:rPr lang="en-US" dirty="0"/>
              <a:t>Government is not seen as part of the village. It is already too involved in families’ lives, positioning us well for calling out restrictions and bans</a:t>
            </a:r>
          </a:p>
        </p:txBody>
      </p:sp>
      <p:sp>
        <p:nvSpPr>
          <p:cNvPr id="3" name="Rectangle 2">
            <a:extLst>
              <a:ext uri="{FF2B5EF4-FFF2-40B4-BE49-F238E27FC236}">
                <a16:creationId xmlns:a16="http://schemas.microsoft.com/office/drawing/2014/main" id="{FC2944EC-8DD5-3524-50CA-B86882325773}"/>
              </a:ext>
            </a:extLst>
          </p:cNvPr>
          <p:cNvSpPr/>
          <p:nvPr/>
        </p:nvSpPr>
        <p:spPr>
          <a:xfrm>
            <a:off x="444500" y="1779737"/>
            <a:ext cx="4927601" cy="89773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Voters believe </a:t>
            </a:r>
            <a:r>
              <a:rPr lang="en-US" sz="1600" b="1" dirty="0"/>
              <a:t>parents are ideal decision-makers</a:t>
            </a:r>
            <a:r>
              <a:rPr lang="en-US" sz="1600" dirty="0"/>
              <a:t>.</a:t>
            </a:r>
          </a:p>
        </p:txBody>
      </p:sp>
      <p:sp>
        <p:nvSpPr>
          <p:cNvPr id="6" name="Rectangle 5">
            <a:extLst>
              <a:ext uri="{FF2B5EF4-FFF2-40B4-BE49-F238E27FC236}">
                <a16:creationId xmlns:a16="http://schemas.microsoft.com/office/drawing/2014/main" id="{9C1100FA-D33C-6E2D-A169-716AD7583061}"/>
              </a:ext>
            </a:extLst>
          </p:cNvPr>
          <p:cNvSpPr/>
          <p:nvPr/>
        </p:nvSpPr>
        <p:spPr>
          <a:xfrm>
            <a:off x="6819900" y="1779737"/>
            <a:ext cx="4891688" cy="90128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Voters believe the </a:t>
            </a:r>
            <a:r>
              <a:rPr lang="en-US" sz="1600" b="1" dirty="0"/>
              <a:t>government plays an outsized role </a:t>
            </a:r>
            <a:r>
              <a:rPr lang="en-US" sz="1600" dirty="0"/>
              <a:t>in decisions about children</a:t>
            </a:r>
          </a:p>
        </p:txBody>
      </p:sp>
      <p:pic>
        <p:nvPicPr>
          <p:cNvPr id="8" name="Graphic 7" descr="Checkmark with solid fill">
            <a:extLst>
              <a:ext uri="{FF2B5EF4-FFF2-40B4-BE49-F238E27FC236}">
                <a16:creationId xmlns:a16="http://schemas.microsoft.com/office/drawing/2014/main" id="{DF3E0BC5-1E5A-26F8-FF80-9E12521A2D3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4500" y="2958624"/>
            <a:ext cx="293322" cy="293322"/>
          </a:xfrm>
          <a:prstGeom prst="rect">
            <a:avLst/>
          </a:prstGeom>
        </p:spPr>
      </p:pic>
      <p:sp>
        <p:nvSpPr>
          <p:cNvPr id="9" name="TextBox 8">
            <a:extLst>
              <a:ext uri="{FF2B5EF4-FFF2-40B4-BE49-F238E27FC236}">
                <a16:creationId xmlns:a16="http://schemas.microsoft.com/office/drawing/2014/main" id="{76C9BA2C-AF52-B77B-4D62-F7A8BE20BFEC}"/>
              </a:ext>
            </a:extLst>
          </p:cNvPr>
          <p:cNvSpPr txBox="1"/>
          <p:nvPr/>
        </p:nvSpPr>
        <p:spPr>
          <a:xfrm>
            <a:off x="901699" y="2812898"/>
            <a:ext cx="4470401" cy="584775"/>
          </a:xfrm>
          <a:prstGeom prst="rect">
            <a:avLst/>
          </a:prstGeom>
          <a:noFill/>
        </p:spPr>
        <p:txBody>
          <a:bodyPr wrap="square" rtlCol="0">
            <a:spAutoFit/>
          </a:bodyPr>
          <a:lstStyle/>
          <a:p>
            <a:r>
              <a:rPr lang="en-US" sz="1600" dirty="0"/>
              <a:t>Have long-term experience and knowledge of child’s needs</a:t>
            </a:r>
          </a:p>
        </p:txBody>
      </p:sp>
      <p:pic>
        <p:nvPicPr>
          <p:cNvPr id="10" name="Graphic 9" descr="Checkmark with solid fill">
            <a:extLst>
              <a:ext uri="{FF2B5EF4-FFF2-40B4-BE49-F238E27FC236}">
                <a16:creationId xmlns:a16="http://schemas.microsoft.com/office/drawing/2014/main" id="{8DA1BFBD-2D20-B1DE-FF27-F66C16E5DC0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4500" y="3658899"/>
            <a:ext cx="293322" cy="293322"/>
          </a:xfrm>
          <a:prstGeom prst="rect">
            <a:avLst/>
          </a:prstGeom>
        </p:spPr>
      </p:pic>
      <p:sp>
        <p:nvSpPr>
          <p:cNvPr id="11" name="TextBox 10">
            <a:extLst>
              <a:ext uri="{FF2B5EF4-FFF2-40B4-BE49-F238E27FC236}">
                <a16:creationId xmlns:a16="http://schemas.microsoft.com/office/drawing/2014/main" id="{80FB7C70-6E94-7D61-338C-A94FB1627B96}"/>
              </a:ext>
            </a:extLst>
          </p:cNvPr>
          <p:cNvSpPr txBox="1"/>
          <p:nvPr/>
        </p:nvSpPr>
        <p:spPr>
          <a:xfrm>
            <a:off x="901700" y="3513173"/>
            <a:ext cx="4470400" cy="584775"/>
          </a:xfrm>
          <a:prstGeom prst="rect">
            <a:avLst/>
          </a:prstGeom>
          <a:noFill/>
        </p:spPr>
        <p:txBody>
          <a:bodyPr wrap="square" rtlCol="0">
            <a:spAutoFit/>
          </a:bodyPr>
          <a:lstStyle/>
          <a:p>
            <a:r>
              <a:rPr lang="en-US" sz="1600" dirty="0"/>
              <a:t>Invest huge amounts of time, money, and emotional care into their child</a:t>
            </a:r>
          </a:p>
        </p:txBody>
      </p:sp>
      <p:pic>
        <p:nvPicPr>
          <p:cNvPr id="14" name="Graphic 13" descr="Checkmark with solid fill">
            <a:extLst>
              <a:ext uri="{FF2B5EF4-FFF2-40B4-BE49-F238E27FC236}">
                <a16:creationId xmlns:a16="http://schemas.microsoft.com/office/drawing/2014/main" id="{627812A5-E180-DB16-B5F2-FA0747DAC0D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38577" y="3063793"/>
            <a:ext cx="293322" cy="293322"/>
          </a:xfrm>
          <a:prstGeom prst="rect">
            <a:avLst/>
          </a:prstGeom>
        </p:spPr>
      </p:pic>
      <p:sp>
        <p:nvSpPr>
          <p:cNvPr id="15" name="TextBox 14">
            <a:extLst>
              <a:ext uri="{FF2B5EF4-FFF2-40B4-BE49-F238E27FC236}">
                <a16:creationId xmlns:a16="http://schemas.microsoft.com/office/drawing/2014/main" id="{D991D53D-E678-04EB-6975-D90A4C745A98}"/>
              </a:ext>
            </a:extLst>
          </p:cNvPr>
          <p:cNvSpPr txBox="1"/>
          <p:nvPr/>
        </p:nvSpPr>
        <p:spPr>
          <a:xfrm>
            <a:off x="7338411" y="2794956"/>
            <a:ext cx="4373177" cy="1077218"/>
          </a:xfrm>
          <a:prstGeom prst="rect">
            <a:avLst/>
          </a:prstGeom>
          <a:noFill/>
        </p:spPr>
        <p:txBody>
          <a:bodyPr wrap="square" rtlCol="0">
            <a:spAutoFit/>
          </a:bodyPr>
          <a:lstStyle/>
          <a:p>
            <a:r>
              <a:rPr lang="en-US" sz="1600" dirty="0"/>
              <a:t>Voters are frustrated by the feeling that govt is trying to control parenting – and often draw on parent-teacher interactions as examples</a:t>
            </a:r>
          </a:p>
        </p:txBody>
      </p:sp>
      <p:sp>
        <p:nvSpPr>
          <p:cNvPr id="18" name="TextBox 17">
            <a:extLst>
              <a:ext uri="{FF2B5EF4-FFF2-40B4-BE49-F238E27FC236}">
                <a16:creationId xmlns:a16="http://schemas.microsoft.com/office/drawing/2014/main" id="{F77324D7-192C-2F74-14B0-0A27CBA635C0}"/>
              </a:ext>
            </a:extLst>
          </p:cNvPr>
          <p:cNvSpPr txBox="1"/>
          <p:nvPr/>
        </p:nvSpPr>
        <p:spPr>
          <a:xfrm>
            <a:off x="480411" y="5954525"/>
            <a:ext cx="11231177" cy="584775"/>
          </a:xfrm>
          <a:prstGeom prst="rect">
            <a:avLst/>
          </a:prstGeom>
          <a:noFill/>
        </p:spPr>
        <p:txBody>
          <a:bodyPr wrap="square" rtlCol="0">
            <a:spAutoFit/>
          </a:bodyPr>
          <a:lstStyle/>
          <a:p>
            <a:pPr algn="just"/>
            <a:r>
              <a:rPr lang="en-US" sz="1600" dirty="0"/>
              <a:t>Because voters trust parents and distrust government overreach (that they already believe is happening), we have an opening to challenge intrusive bans that, especially for transition care, limit parents’ role. </a:t>
            </a:r>
          </a:p>
        </p:txBody>
      </p:sp>
      <p:sp>
        <p:nvSpPr>
          <p:cNvPr id="19" name="TextBox 18">
            <a:extLst>
              <a:ext uri="{FF2B5EF4-FFF2-40B4-BE49-F238E27FC236}">
                <a16:creationId xmlns:a16="http://schemas.microsoft.com/office/drawing/2014/main" id="{F3ECCCBC-F8AC-ACCA-A555-A81984FC4B5D}"/>
              </a:ext>
            </a:extLst>
          </p:cNvPr>
          <p:cNvSpPr txBox="1"/>
          <p:nvPr/>
        </p:nvSpPr>
        <p:spPr>
          <a:xfrm>
            <a:off x="2317750" y="5525450"/>
            <a:ext cx="8014999" cy="338554"/>
          </a:xfrm>
          <a:prstGeom prst="rect">
            <a:avLst/>
          </a:prstGeom>
          <a:noFill/>
        </p:spPr>
        <p:txBody>
          <a:bodyPr wrap="square" rtlCol="0">
            <a:spAutoFit/>
          </a:bodyPr>
          <a:lstStyle/>
          <a:p>
            <a:pPr algn="ctr"/>
            <a:r>
              <a:rPr lang="en-US" sz="1600" b="1" dirty="0">
                <a:solidFill>
                  <a:schemeClr val="tx2"/>
                </a:solidFill>
              </a:rPr>
              <a:t>Explore ways to subvert existing concerns about overreach</a:t>
            </a:r>
          </a:p>
        </p:txBody>
      </p:sp>
      <p:pic>
        <p:nvPicPr>
          <p:cNvPr id="20" name="Graphic 19" descr="Lightbulb with solid fill">
            <a:extLst>
              <a:ext uri="{FF2B5EF4-FFF2-40B4-BE49-F238E27FC236}">
                <a16:creationId xmlns:a16="http://schemas.microsoft.com/office/drawing/2014/main" id="{AC0C9B65-DB15-635E-87E5-165ACD29182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546350" y="5409062"/>
            <a:ext cx="542128" cy="542128"/>
          </a:xfrm>
          <a:prstGeom prst="rect">
            <a:avLst/>
          </a:prstGeom>
        </p:spPr>
      </p:pic>
      <p:sp>
        <p:nvSpPr>
          <p:cNvPr id="21" name="TextBox 20">
            <a:extLst>
              <a:ext uri="{FF2B5EF4-FFF2-40B4-BE49-F238E27FC236}">
                <a16:creationId xmlns:a16="http://schemas.microsoft.com/office/drawing/2014/main" id="{B40D2841-9B56-54FF-F42E-2C99A607F0FA}"/>
              </a:ext>
            </a:extLst>
          </p:cNvPr>
          <p:cNvSpPr txBox="1"/>
          <p:nvPr/>
        </p:nvSpPr>
        <p:spPr>
          <a:xfrm>
            <a:off x="362483" y="4395702"/>
            <a:ext cx="11467033"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sz="1400" b="0" i="1" u="none" strike="noStrike" kern="1200" cap="none" spc="0" normalizeH="0" baseline="0" noProof="0" dirty="0">
                <a:ln>
                  <a:noFill/>
                </a:ln>
                <a:solidFill>
                  <a:srgbClr val="000000">
                    <a:hueOff val="0"/>
                    <a:satOff val="0"/>
                    <a:lumOff val="0"/>
                    <a:alphaOff val="0"/>
                  </a:srgbClr>
                </a:solidFill>
                <a:effectLst/>
                <a:uLnTx/>
                <a:uFillTx/>
                <a:latin typeface="Montserrat" panose="00000500000000000000" pitchFamily="2" charset="0"/>
                <a:ea typeface="+mn-ea"/>
                <a:cs typeface="+mn-cs"/>
              </a:rPr>
              <a:t>“</a:t>
            </a:r>
            <a:r>
              <a:rPr kumimoji="0" lang="en-US" sz="1400" b="1" i="1" u="none" strike="noStrike" kern="1200" cap="none" spc="0" normalizeH="0" baseline="0" noProof="0" dirty="0">
                <a:ln>
                  <a:noFill/>
                </a:ln>
                <a:solidFill>
                  <a:schemeClr val="accent4"/>
                </a:solidFill>
                <a:effectLst/>
                <a:uLnTx/>
                <a:uFillTx/>
                <a:latin typeface="Montserrat" panose="00000500000000000000" pitchFamily="2" charset="0"/>
                <a:ea typeface="+mn-ea"/>
                <a:cs typeface="+mn-cs"/>
              </a:rPr>
              <a:t>Parents should have the exclusive right to oversee their children's health care decisions, exceeding whatever authority the state or other institution has</a:t>
            </a:r>
            <a:r>
              <a:rPr kumimoji="0" lang="en-US" sz="1400" b="0" i="1" u="none" strike="noStrike" kern="1200" cap="none" spc="0" normalizeH="0" baseline="0" noProof="0" dirty="0">
                <a:ln>
                  <a:noFill/>
                </a:ln>
                <a:solidFill>
                  <a:srgbClr val="000000">
                    <a:hueOff val="0"/>
                    <a:satOff val="0"/>
                    <a:lumOff val="0"/>
                    <a:alphaOff val="0"/>
                  </a:srgbClr>
                </a:solidFill>
                <a:effectLst/>
                <a:uLnTx/>
                <a:uFillTx/>
                <a:latin typeface="Montserrat" panose="00000500000000000000" pitchFamily="2" charset="0"/>
                <a:ea typeface="+mn-ea"/>
                <a:cs typeface="+mn-cs"/>
              </a:rPr>
              <a:t>. Parents know their child best and, in most instances have their best interests and safety at heart. As long as it is legal, parents right is inviolable.” – Abortion and trans rights-conflicted voter, white man</a:t>
            </a:r>
            <a:endParaRPr kumimoji="0" lang="en-US" sz="1400" b="1" i="1" u="none" strike="noStrike" kern="1200" cap="none" spc="0" normalizeH="0" baseline="0" noProof="0" dirty="0">
              <a:ln>
                <a:noFill/>
              </a:ln>
              <a:solidFill>
                <a:srgbClr val="000000">
                  <a:lumMod val="50000"/>
                  <a:lumOff val="50000"/>
                </a:srgbClr>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292053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47F20EA-3E89-F398-6A20-A1139938B425}"/>
              </a:ext>
            </a:extLst>
          </p:cNvPr>
          <p:cNvSpPr/>
          <p:nvPr/>
        </p:nvSpPr>
        <p:spPr>
          <a:xfrm>
            <a:off x="228600" y="6105525"/>
            <a:ext cx="7058025" cy="6782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BF9659-90DC-C879-6B0E-3EF5D1DCBBB2}"/>
              </a:ext>
            </a:extLst>
          </p:cNvPr>
          <p:cNvSpPr>
            <a:spLocks noGrp="1"/>
          </p:cNvSpPr>
          <p:nvPr>
            <p:ph type="ctrTitle"/>
          </p:nvPr>
        </p:nvSpPr>
        <p:spPr/>
        <p:txBody>
          <a:bodyPr>
            <a:normAutofit fontScale="90000"/>
          </a:bodyPr>
          <a:lstStyle/>
          <a:p>
            <a:r>
              <a:rPr lang="en-US" dirty="0"/>
              <a:t>Voters recognize the challenges trans youth face. We have an opportunity to further emphasize the challenges they face when they are unable to access care</a:t>
            </a:r>
          </a:p>
        </p:txBody>
      </p:sp>
      <p:sp>
        <p:nvSpPr>
          <p:cNvPr id="4" name="Rectangle 3">
            <a:extLst>
              <a:ext uri="{FF2B5EF4-FFF2-40B4-BE49-F238E27FC236}">
                <a16:creationId xmlns:a16="http://schemas.microsoft.com/office/drawing/2014/main" id="{A97C2907-1CD1-71EB-3243-F897BECE70AE}"/>
              </a:ext>
            </a:extLst>
          </p:cNvPr>
          <p:cNvSpPr/>
          <p:nvPr/>
        </p:nvSpPr>
        <p:spPr>
          <a:xfrm>
            <a:off x="0" y="1470131"/>
            <a:ext cx="12192000" cy="1273443"/>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A6FE058-2E9C-7BE0-BAE9-12EA429F5E48}"/>
              </a:ext>
            </a:extLst>
          </p:cNvPr>
          <p:cNvSpPr txBox="1"/>
          <p:nvPr/>
        </p:nvSpPr>
        <p:spPr>
          <a:xfrm>
            <a:off x="359499" y="1544998"/>
            <a:ext cx="11467033" cy="1077218"/>
          </a:xfrm>
          <a:prstGeom prst="rect">
            <a:avLst/>
          </a:prstGeom>
          <a:noFill/>
        </p:spPr>
        <p:txBody>
          <a:bodyPr wrap="square">
            <a:spAutoFit/>
          </a:bodyPr>
          <a:lstStyle/>
          <a:p>
            <a:pPr lvl="0" algn="just">
              <a:defRPr/>
            </a:pPr>
            <a:r>
              <a:rPr lang="en-US" sz="1600" kern="0" dirty="0">
                <a:solidFill>
                  <a:schemeClr val="bg1"/>
                </a:solidFill>
                <a:latin typeface="Montserrat" pitchFamily="2" charset="77"/>
              </a:rPr>
              <a:t>Voters believe that trans youth are </a:t>
            </a:r>
            <a:r>
              <a:rPr lang="en-US" sz="1600" b="1" kern="0" dirty="0">
                <a:solidFill>
                  <a:schemeClr val="bg1"/>
                </a:solidFill>
                <a:latin typeface="Montserrat" pitchFamily="2" charset="77"/>
              </a:rPr>
              <a:t>struggling with their mental health and growing up</a:t>
            </a:r>
            <a:r>
              <a:rPr lang="en-US" sz="1600" kern="0" dirty="0">
                <a:solidFill>
                  <a:schemeClr val="bg1"/>
                </a:solidFill>
                <a:latin typeface="Montserrat" pitchFamily="2" charset="77"/>
              </a:rPr>
              <a:t>. They imagine that trans youth would feel confused, embarrassed, lonely, and may struggle to feel accepted socially – </a:t>
            </a:r>
            <a:r>
              <a:rPr lang="en-US" sz="1600" b="1" kern="0" dirty="0">
                <a:solidFill>
                  <a:schemeClr val="bg1"/>
                </a:solidFill>
                <a:latin typeface="Montserrat" pitchFamily="2" charset="77"/>
              </a:rPr>
              <a:t>especially if they begin to publicly transition</a:t>
            </a:r>
            <a:r>
              <a:rPr lang="en-US" sz="1600" kern="0" dirty="0">
                <a:solidFill>
                  <a:schemeClr val="bg1"/>
                </a:solidFill>
                <a:latin typeface="Montserrat" pitchFamily="2" charset="77"/>
              </a:rPr>
              <a:t>. In part because </a:t>
            </a:r>
            <a:r>
              <a:rPr lang="en-US" sz="1600" b="1" kern="0" dirty="0">
                <a:solidFill>
                  <a:schemeClr val="bg1"/>
                </a:solidFill>
                <a:latin typeface="Montserrat" pitchFamily="2" charset="77"/>
              </a:rPr>
              <a:t>they fear that trans youth are going to be bullied or ostracized</a:t>
            </a:r>
            <a:r>
              <a:rPr lang="en-US" sz="1600" kern="0" dirty="0">
                <a:solidFill>
                  <a:schemeClr val="bg1"/>
                </a:solidFill>
                <a:latin typeface="Montserrat" pitchFamily="2" charset="77"/>
              </a:rPr>
              <a:t>, they want parents to help counsel their children on their choice to transition. </a:t>
            </a:r>
          </a:p>
        </p:txBody>
      </p:sp>
      <p:sp>
        <p:nvSpPr>
          <p:cNvPr id="14" name="TextBox 13">
            <a:extLst>
              <a:ext uri="{FF2B5EF4-FFF2-40B4-BE49-F238E27FC236}">
                <a16:creationId xmlns:a16="http://schemas.microsoft.com/office/drawing/2014/main" id="{219C2BD9-8E4E-F3E7-4B9A-63F558812447}"/>
              </a:ext>
            </a:extLst>
          </p:cNvPr>
          <p:cNvSpPr txBox="1"/>
          <p:nvPr/>
        </p:nvSpPr>
        <p:spPr>
          <a:xfrm>
            <a:off x="228599" y="3466973"/>
            <a:ext cx="5245096" cy="738664"/>
          </a:xfrm>
          <a:prstGeom prst="rect">
            <a:avLst/>
          </a:prstGeom>
          <a:noFill/>
        </p:spPr>
        <p:txBody>
          <a:bodyPr wrap="square">
            <a:spAutoFit/>
          </a:bodyPr>
          <a:lstStyle/>
          <a:p>
            <a:pPr algn="just"/>
            <a:r>
              <a:rPr lang="en-US" sz="1400" i="1" dirty="0"/>
              <a:t>“</a:t>
            </a:r>
            <a:r>
              <a:rPr lang="en-US" sz="1400" b="1" i="1" dirty="0">
                <a:solidFill>
                  <a:srgbClr val="7030A0"/>
                </a:solidFill>
              </a:rPr>
              <a:t>Embarrassment</a:t>
            </a:r>
            <a:r>
              <a:rPr lang="en-US" sz="1400" i="1" dirty="0"/>
              <a:t> and </a:t>
            </a:r>
            <a:r>
              <a:rPr lang="en-US" sz="1400" b="1" i="1" dirty="0">
                <a:solidFill>
                  <a:srgbClr val="7030A0"/>
                </a:solidFill>
              </a:rPr>
              <a:t>confusion</a:t>
            </a:r>
            <a:r>
              <a:rPr lang="en-US" sz="1400" i="1" dirty="0"/>
              <a:t>, feeling different, perhaps feeling </a:t>
            </a:r>
            <a:r>
              <a:rPr lang="en-US" sz="1400" b="1" i="1" dirty="0">
                <a:solidFill>
                  <a:srgbClr val="7030A0"/>
                </a:solidFill>
              </a:rPr>
              <a:t>rejected by peers</a:t>
            </a:r>
            <a:r>
              <a:rPr lang="en-US" sz="1400" i="1" dirty="0"/>
              <a:t>.” – Trans rights-conflicted voter, white woman</a:t>
            </a:r>
          </a:p>
        </p:txBody>
      </p:sp>
      <p:sp>
        <p:nvSpPr>
          <p:cNvPr id="10" name="TextBox 9">
            <a:extLst>
              <a:ext uri="{FF2B5EF4-FFF2-40B4-BE49-F238E27FC236}">
                <a16:creationId xmlns:a16="http://schemas.microsoft.com/office/drawing/2014/main" id="{9CDEB472-8579-C768-11A5-714455FE551D}"/>
              </a:ext>
            </a:extLst>
          </p:cNvPr>
          <p:cNvSpPr txBox="1"/>
          <p:nvPr/>
        </p:nvSpPr>
        <p:spPr>
          <a:xfrm>
            <a:off x="285954" y="5367251"/>
            <a:ext cx="5245097" cy="954107"/>
          </a:xfrm>
          <a:prstGeom prst="rect">
            <a:avLst/>
          </a:prstGeom>
          <a:noFill/>
        </p:spPr>
        <p:txBody>
          <a:bodyPr wrap="square">
            <a:spAutoFit/>
          </a:bodyPr>
          <a:lstStyle/>
          <a:p>
            <a:pPr algn="just"/>
            <a:r>
              <a:rPr lang="en-US" sz="1400" i="1" dirty="0"/>
              <a:t>“</a:t>
            </a:r>
            <a:r>
              <a:rPr lang="en-US" sz="1400" b="1" i="1" dirty="0">
                <a:solidFill>
                  <a:srgbClr val="7030A0"/>
                </a:solidFill>
              </a:rPr>
              <a:t>Trying to be there and support the young person without fully understanding</a:t>
            </a:r>
            <a:r>
              <a:rPr lang="en-US" sz="1400" i="1" dirty="0">
                <a:solidFill>
                  <a:srgbClr val="7030A0"/>
                </a:solidFill>
              </a:rPr>
              <a:t> </a:t>
            </a:r>
            <a:r>
              <a:rPr lang="en-US" sz="1400" i="1" dirty="0"/>
              <a:t>what they are going through mentally.” – Abortion and trans rights-conflicted voter, white man</a:t>
            </a:r>
          </a:p>
        </p:txBody>
      </p:sp>
      <p:sp>
        <p:nvSpPr>
          <p:cNvPr id="6" name="TextBox 5">
            <a:extLst>
              <a:ext uri="{FF2B5EF4-FFF2-40B4-BE49-F238E27FC236}">
                <a16:creationId xmlns:a16="http://schemas.microsoft.com/office/drawing/2014/main" id="{01E86571-9779-4066-784E-970555ED2FAC}"/>
              </a:ext>
            </a:extLst>
          </p:cNvPr>
          <p:cNvSpPr txBox="1"/>
          <p:nvPr/>
        </p:nvSpPr>
        <p:spPr>
          <a:xfrm>
            <a:off x="943099" y="3131847"/>
            <a:ext cx="3816096" cy="307777"/>
          </a:xfrm>
          <a:prstGeom prst="rect">
            <a:avLst/>
          </a:prstGeom>
          <a:noFill/>
        </p:spPr>
        <p:txBody>
          <a:bodyPr wrap="square" rtlCol="0">
            <a:spAutoFit/>
          </a:bodyPr>
          <a:lstStyle/>
          <a:p>
            <a:pPr algn="ctr"/>
            <a:r>
              <a:rPr lang="en-US" sz="1400" b="1" dirty="0"/>
              <a:t>Trans youth are struggling</a:t>
            </a:r>
          </a:p>
        </p:txBody>
      </p:sp>
      <p:sp>
        <p:nvSpPr>
          <p:cNvPr id="7" name="TextBox 6">
            <a:extLst>
              <a:ext uri="{FF2B5EF4-FFF2-40B4-BE49-F238E27FC236}">
                <a16:creationId xmlns:a16="http://schemas.microsoft.com/office/drawing/2014/main" id="{D2CF7CF7-8BA8-8026-5E55-089545D5F24F}"/>
              </a:ext>
            </a:extLst>
          </p:cNvPr>
          <p:cNvSpPr txBox="1"/>
          <p:nvPr/>
        </p:nvSpPr>
        <p:spPr>
          <a:xfrm>
            <a:off x="461864" y="4380358"/>
            <a:ext cx="4893276" cy="954107"/>
          </a:xfrm>
          <a:prstGeom prst="rect">
            <a:avLst/>
          </a:prstGeom>
          <a:noFill/>
        </p:spPr>
        <p:txBody>
          <a:bodyPr wrap="square" rtlCol="0">
            <a:spAutoFit/>
          </a:bodyPr>
          <a:lstStyle/>
          <a:p>
            <a:pPr algn="ctr"/>
            <a:r>
              <a:rPr lang="en-US" sz="1400" b="1" dirty="0"/>
              <a:t>Even if parents of trans youth don’t understand, they should be there to guide their kids – voters trust parents, so are less worried about parental permissiveness and more about supporting kids</a:t>
            </a:r>
          </a:p>
        </p:txBody>
      </p:sp>
      <p:pic>
        <p:nvPicPr>
          <p:cNvPr id="9" name="Graphic 8" descr="Lightbulb with solid fill">
            <a:extLst>
              <a:ext uri="{FF2B5EF4-FFF2-40B4-BE49-F238E27FC236}">
                <a16:creationId xmlns:a16="http://schemas.microsoft.com/office/drawing/2014/main" id="{07EB446B-9893-BF33-95C0-18E28711A3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01463" y="3549271"/>
            <a:ext cx="542128" cy="542128"/>
          </a:xfrm>
          <a:prstGeom prst="rect">
            <a:avLst/>
          </a:prstGeom>
        </p:spPr>
      </p:pic>
      <p:sp>
        <p:nvSpPr>
          <p:cNvPr id="11" name="TextBox 10">
            <a:extLst>
              <a:ext uri="{FF2B5EF4-FFF2-40B4-BE49-F238E27FC236}">
                <a16:creationId xmlns:a16="http://schemas.microsoft.com/office/drawing/2014/main" id="{2A129388-BA24-D84E-9C48-9DF6251FA36D}"/>
              </a:ext>
            </a:extLst>
          </p:cNvPr>
          <p:cNvSpPr txBox="1"/>
          <p:nvPr/>
        </p:nvSpPr>
        <p:spPr>
          <a:xfrm>
            <a:off x="6024799" y="4429647"/>
            <a:ext cx="5881245" cy="1169551"/>
          </a:xfrm>
          <a:prstGeom prst="rect">
            <a:avLst/>
          </a:prstGeom>
          <a:noFill/>
        </p:spPr>
        <p:txBody>
          <a:bodyPr wrap="square" rtlCol="0">
            <a:spAutoFit/>
          </a:bodyPr>
          <a:lstStyle/>
          <a:p>
            <a:pPr algn="just"/>
            <a:r>
              <a:rPr lang="en-US" sz="1400" dirty="0"/>
              <a:t>To build urgency around access to care for trans youth, we should test both positive messaging that highlights empowerment and growth, and messaging that calls on more difficult emotions that voters already understand trans youth may experience, like embarrassment and isolation.</a:t>
            </a:r>
          </a:p>
        </p:txBody>
      </p:sp>
      <p:sp>
        <p:nvSpPr>
          <p:cNvPr id="13" name="TextBox 12">
            <a:extLst>
              <a:ext uri="{FF2B5EF4-FFF2-40B4-BE49-F238E27FC236}">
                <a16:creationId xmlns:a16="http://schemas.microsoft.com/office/drawing/2014/main" id="{21F01A0A-4BFD-FDDE-CC41-C0D34D80735C}"/>
              </a:ext>
            </a:extLst>
          </p:cNvPr>
          <p:cNvSpPr txBox="1"/>
          <p:nvPr/>
        </p:nvSpPr>
        <p:spPr>
          <a:xfrm>
            <a:off x="6382014" y="3618998"/>
            <a:ext cx="5426202" cy="584775"/>
          </a:xfrm>
          <a:prstGeom prst="rect">
            <a:avLst/>
          </a:prstGeom>
          <a:noFill/>
        </p:spPr>
        <p:txBody>
          <a:bodyPr wrap="square" rtlCol="0">
            <a:spAutoFit/>
          </a:bodyPr>
          <a:lstStyle/>
          <a:p>
            <a:pPr algn="ctr"/>
            <a:r>
              <a:rPr lang="en-US" sz="1600" b="1" dirty="0">
                <a:solidFill>
                  <a:schemeClr val="tx2"/>
                </a:solidFill>
              </a:rPr>
              <a:t>Identify ways to build urgency around what trans youth experience without access to care</a:t>
            </a:r>
          </a:p>
        </p:txBody>
      </p:sp>
    </p:spTree>
    <p:extLst>
      <p:ext uri="{BB962C8B-B14F-4D97-AF65-F5344CB8AC3E}">
        <p14:creationId xmlns:p14="http://schemas.microsoft.com/office/powerpoint/2010/main" val="3348498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704D7-5529-AAD2-9231-B534620EA2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3B3E5-B94C-E116-8BD9-3957FFD26BC0}"/>
              </a:ext>
            </a:extLst>
          </p:cNvPr>
          <p:cNvSpPr>
            <a:spLocks noGrp="1"/>
          </p:cNvSpPr>
          <p:nvPr>
            <p:ph type="ctrTitle"/>
          </p:nvPr>
        </p:nvSpPr>
        <p:spPr/>
        <p:txBody>
          <a:bodyPr>
            <a:normAutofit fontScale="90000"/>
          </a:bodyPr>
          <a:lstStyle/>
          <a:p>
            <a:r>
              <a:rPr lang="en-US" dirty="0"/>
              <a:t>Government is even more problematic when it comes to abortion. This is an area that regardless of the situation, we can say government has no place mandating how or when someone gets care</a:t>
            </a:r>
          </a:p>
        </p:txBody>
      </p:sp>
      <p:sp>
        <p:nvSpPr>
          <p:cNvPr id="4" name="TextBox 3">
            <a:extLst>
              <a:ext uri="{FF2B5EF4-FFF2-40B4-BE49-F238E27FC236}">
                <a16:creationId xmlns:a16="http://schemas.microsoft.com/office/drawing/2014/main" id="{4F354D3C-2636-2CAF-62F6-2DE95721D9F1}"/>
              </a:ext>
            </a:extLst>
          </p:cNvPr>
          <p:cNvSpPr txBox="1"/>
          <p:nvPr/>
        </p:nvSpPr>
        <p:spPr>
          <a:xfrm>
            <a:off x="513020" y="2140061"/>
            <a:ext cx="6259919" cy="830997"/>
          </a:xfrm>
          <a:prstGeom prst="rect">
            <a:avLst/>
          </a:prstGeom>
          <a:solidFill>
            <a:schemeClr val="accent5"/>
          </a:solidFill>
          <a:ln>
            <a:solidFill>
              <a:schemeClr val="bg1"/>
            </a:solidFill>
          </a:ln>
        </p:spPr>
        <p:txBody>
          <a:bodyPr wrap="square" rtlCol="0">
            <a:spAutoFit/>
          </a:bodyPr>
          <a:lstStyle/>
          <a:p>
            <a:pPr algn="just"/>
            <a:r>
              <a:rPr lang="en-US" sz="1600" b="1" dirty="0">
                <a:solidFill>
                  <a:schemeClr val="bg1"/>
                </a:solidFill>
              </a:rPr>
              <a:t>Ideal</a:t>
            </a:r>
            <a:r>
              <a:rPr lang="en-US" sz="1600" dirty="0">
                <a:solidFill>
                  <a:schemeClr val="bg1"/>
                </a:solidFill>
              </a:rPr>
              <a:t>: considering the effort parents put into their children, </a:t>
            </a:r>
            <a:r>
              <a:rPr lang="en-US" sz="1600" b="1" dirty="0">
                <a:solidFill>
                  <a:schemeClr val="bg1"/>
                </a:solidFill>
              </a:rPr>
              <a:t>voters hope parents would be involved </a:t>
            </a:r>
            <a:r>
              <a:rPr lang="en-US" sz="1600" dirty="0">
                <a:solidFill>
                  <a:schemeClr val="bg1"/>
                </a:solidFill>
              </a:rPr>
              <a:t>with abortion decisions. </a:t>
            </a:r>
          </a:p>
        </p:txBody>
      </p:sp>
      <p:sp>
        <p:nvSpPr>
          <p:cNvPr id="16" name="TextBox 15">
            <a:extLst>
              <a:ext uri="{FF2B5EF4-FFF2-40B4-BE49-F238E27FC236}">
                <a16:creationId xmlns:a16="http://schemas.microsoft.com/office/drawing/2014/main" id="{41A0B1DC-377B-591F-A866-C9791312242E}"/>
              </a:ext>
            </a:extLst>
          </p:cNvPr>
          <p:cNvSpPr txBox="1"/>
          <p:nvPr/>
        </p:nvSpPr>
        <p:spPr>
          <a:xfrm>
            <a:off x="661875" y="1457769"/>
            <a:ext cx="5962207" cy="523220"/>
          </a:xfrm>
          <a:prstGeom prst="rect">
            <a:avLst/>
          </a:prstGeom>
          <a:noFill/>
        </p:spPr>
        <p:txBody>
          <a:bodyPr wrap="square" rtlCol="0">
            <a:spAutoFit/>
          </a:bodyPr>
          <a:lstStyle/>
          <a:p>
            <a:pPr algn="ctr"/>
            <a:r>
              <a:rPr lang="en-US" sz="1400" b="1" dirty="0"/>
              <a:t>There’s a sliding scale for voters of who should be involved with abortion decisions</a:t>
            </a:r>
          </a:p>
        </p:txBody>
      </p:sp>
      <p:sp>
        <p:nvSpPr>
          <p:cNvPr id="17" name="TextBox 16">
            <a:extLst>
              <a:ext uri="{FF2B5EF4-FFF2-40B4-BE49-F238E27FC236}">
                <a16:creationId xmlns:a16="http://schemas.microsoft.com/office/drawing/2014/main" id="{EB38A158-0DE4-4524-0B53-64E4A246199A}"/>
              </a:ext>
            </a:extLst>
          </p:cNvPr>
          <p:cNvSpPr txBox="1"/>
          <p:nvPr/>
        </p:nvSpPr>
        <p:spPr>
          <a:xfrm>
            <a:off x="513020" y="3182087"/>
            <a:ext cx="6259919" cy="1077218"/>
          </a:xfrm>
          <a:prstGeom prst="rect">
            <a:avLst/>
          </a:prstGeom>
          <a:solidFill>
            <a:srgbClr val="FFC000"/>
          </a:solidFill>
          <a:ln>
            <a:solidFill>
              <a:schemeClr val="bg1"/>
            </a:solidFill>
          </a:ln>
        </p:spPr>
        <p:txBody>
          <a:bodyPr wrap="square" rtlCol="0">
            <a:spAutoFit/>
          </a:bodyPr>
          <a:lstStyle/>
          <a:p>
            <a:pPr algn="just"/>
            <a:r>
              <a:rPr lang="en-US" sz="1600" b="1" dirty="0">
                <a:solidFill>
                  <a:schemeClr val="bg1"/>
                </a:solidFill>
              </a:rPr>
              <a:t>Acceptable</a:t>
            </a:r>
            <a:r>
              <a:rPr lang="en-US" sz="1600" dirty="0">
                <a:solidFill>
                  <a:schemeClr val="bg1"/>
                </a:solidFill>
              </a:rPr>
              <a:t>: if youth aren’t able to involve their parents, voters hope that </a:t>
            </a:r>
            <a:r>
              <a:rPr lang="en-US" sz="1600" b="1" dirty="0">
                <a:solidFill>
                  <a:schemeClr val="bg1"/>
                </a:solidFill>
              </a:rPr>
              <a:t>another trusted adult</a:t>
            </a:r>
            <a:r>
              <a:rPr lang="en-US" sz="1600" dirty="0">
                <a:solidFill>
                  <a:schemeClr val="bg1"/>
                </a:solidFill>
              </a:rPr>
              <a:t> could help. If not, they are empathetic toward youth who make abortion decisions </a:t>
            </a:r>
            <a:r>
              <a:rPr lang="en-US" sz="1600" b="1" dirty="0">
                <a:solidFill>
                  <a:schemeClr val="bg1"/>
                </a:solidFill>
              </a:rPr>
              <a:t>alone</a:t>
            </a:r>
            <a:r>
              <a:rPr lang="en-US" sz="1600" dirty="0">
                <a:solidFill>
                  <a:schemeClr val="bg1"/>
                </a:solidFill>
              </a:rPr>
              <a:t>. </a:t>
            </a:r>
          </a:p>
        </p:txBody>
      </p:sp>
      <p:sp>
        <p:nvSpPr>
          <p:cNvPr id="19" name="TextBox 18">
            <a:extLst>
              <a:ext uri="{FF2B5EF4-FFF2-40B4-BE49-F238E27FC236}">
                <a16:creationId xmlns:a16="http://schemas.microsoft.com/office/drawing/2014/main" id="{D3E9FFB5-DC6A-44A3-C787-3D88BA501892}"/>
              </a:ext>
            </a:extLst>
          </p:cNvPr>
          <p:cNvSpPr txBox="1"/>
          <p:nvPr/>
        </p:nvSpPr>
        <p:spPr>
          <a:xfrm>
            <a:off x="513020" y="4470334"/>
            <a:ext cx="6259919" cy="1323439"/>
          </a:xfrm>
          <a:prstGeom prst="rect">
            <a:avLst/>
          </a:prstGeom>
          <a:solidFill>
            <a:schemeClr val="accent6"/>
          </a:solidFill>
          <a:ln>
            <a:solidFill>
              <a:schemeClr val="bg1"/>
            </a:solidFill>
          </a:ln>
        </p:spPr>
        <p:txBody>
          <a:bodyPr wrap="square" rtlCol="0">
            <a:spAutoFit/>
          </a:bodyPr>
          <a:lstStyle/>
          <a:p>
            <a:pPr algn="just"/>
            <a:r>
              <a:rPr lang="en-US" sz="1600" b="1" dirty="0">
                <a:solidFill>
                  <a:schemeClr val="bg1"/>
                </a:solidFill>
              </a:rPr>
              <a:t>Not okay</a:t>
            </a:r>
            <a:r>
              <a:rPr lang="en-US" sz="1600" dirty="0">
                <a:solidFill>
                  <a:schemeClr val="bg1"/>
                </a:solidFill>
              </a:rPr>
              <a:t>: voters don’t want the </a:t>
            </a:r>
            <a:r>
              <a:rPr lang="en-US" sz="1600" b="1" dirty="0">
                <a:solidFill>
                  <a:schemeClr val="bg1"/>
                </a:solidFill>
              </a:rPr>
              <a:t>government setting rules </a:t>
            </a:r>
            <a:r>
              <a:rPr lang="en-US" sz="1600" dirty="0">
                <a:solidFill>
                  <a:schemeClr val="bg1"/>
                </a:solidFill>
              </a:rPr>
              <a:t>that outright block youth from accessing abortion. They worry about cases of abuse or incest. When prompted on </a:t>
            </a:r>
            <a:r>
              <a:rPr lang="en-US" sz="1600" b="1" dirty="0">
                <a:solidFill>
                  <a:schemeClr val="bg1"/>
                </a:solidFill>
              </a:rPr>
              <a:t>judicial review</a:t>
            </a:r>
            <a:r>
              <a:rPr lang="en-US" sz="1600" dirty="0">
                <a:solidFill>
                  <a:schemeClr val="bg1"/>
                </a:solidFill>
              </a:rPr>
              <a:t>, some voters believe this is an </a:t>
            </a:r>
            <a:r>
              <a:rPr lang="en-US" sz="1600" b="1" dirty="0">
                <a:solidFill>
                  <a:schemeClr val="bg1"/>
                </a:solidFill>
              </a:rPr>
              <a:t>overly onerous</a:t>
            </a:r>
            <a:r>
              <a:rPr lang="en-US" sz="1600" dirty="0">
                <a:solidFill>
                  <a:schemeClr val="bg1"/>
                </a:solidFill>
              </a:rPr>
              <a:t>, government-involved process. </a:t>
            </a:r>
          </a:p>
        </p:txBody>
      </p:sp>
      <p:pic>
        <p:nvPicPr>
          <p:cNvPr id="21" name="Graphic 20" descr="Lightbulb with solid fill">
            <a:extLst>
              <a:ext uri="{FF2B5EF4-FFF2-40B4-BE49-F238E27FC236}">
                <a16:creationId xmlns:a16="http://schemas.microsoft.com/office/drawing/2014/main" id="{B176E3D2-9257-B741-7EA8-4AF36D3562D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76456" y="2075849"/>
            <a:ext cx="542128" cy="542128"/>
          </a:xfrm>
          <a:prstGeom prst="rect">
            <a:avLst/>
          </a:prstGeom>
        </p:spPr>
      </p:pic>
      <p:sp>
        <p:nvSpPr>
          <p:cNvPr id="22" name="TextBox 21">
            <a:extLst>
              <a:ext uri="{FF2B5EF4-FFF2-40B4-BE49-F238E27FC236}">
                <a16:creationId xmlns:a16="http://schemas.microsoft.com/office/drawing/2014/main" id="{AD1E2F85-8F02-DD3A-E70F-06711DFEEAF7}"/>
              </a:ext>
            </a:extLst>
          </p:cNvPr>
          <p:cNvSpPr txBox="1"/>
          <p:nvPr/>
        </p:nvSpPr>
        <p:spPr>
          <a:xfrm>
            <a:off x="8118584" y="2130687"/>
            <a:ext cx="3416730" cy="584775"/>
          </a:xfrm>
          <a:prstGeom prst="rect">
            <a:avLst/>
          </a:prstGeom>
          <a:noFill/>
        </p:spPr>
        <p:txBody>
          <a:bodyPr wrap="square" rtlCol="0">
            <a:spAutoFit/>
          </a:bodyPr>
          <a:lstStyle/>
          <a:p>
            <a:pPr algn="ctr"/>
            <a:r>
              <a:rPr lang="en-US" sz="1600" b="1" dirty="0">
                <a:solidFill>
                  <a:schemeClr val="tx2"/>
                </a:solidFill>
              </a:rPr>
              <a:t>Call out harmful parents and harmful policies</a:t>
            </a:r>
          </a:p>
        </p:txBody>
      </p:sp>
      <p:sp>
        <p:nvSpPr>
          <p:cNvPr id="23" name="TextBox 22">
            <a:extLst>
              <a:ext uri="{FF2B5EF4-FFF2-40B4-BE49-F238E27FC236}">
                <a16:creationId xmlns:a16="http://schemas.microsoft.com/office/drawing/2014/main" id="{5CC60AC5-4D6F-A130-373F-3787D816079F}"/>
              </a:ext>
            </a:extLst>
          </p:cNvPr>
          <p:cNvSpPr txBox="1"/>
          <p:nvPr/>
        </p:nvSpPr>
        <p:spPr>
          <a:xfrm>
            <a:off x="7790212" y="2520372"/>
            <a:ext cx="3888767" cy="2908489"/>
          </a:xfrm>
          <a:prstGeom prst="rect">
            <a:avLst/>
          </a:prstGeom>
          <a:noFill/>
        </p:spPr>
        <p:txBody>
          <a:bodyPr wrap="square" rtlCol="0">
            <a:spAutoFit/>
          </a:bodyPr>
          <a:lstStyle/>
          <a:p>
            <a:pPr>
              <a:spcAft>
                <a:spcPts val="600"/>
              </a:spcAft>
            </a:pPr>
            <a:endParaRPr lang="en-US" sz="1400" dirty="0"/>
          </a:p>
          <a:p>
            <a:pPr marL="342900" indent="-342900">
              <a:spcAft>
                <a:spcPts val="600"/>
              </a:spcAft>
              <a:buFont typeface="+mj-lt"/>
              <a:buAutoNum type="arabicPeriod"/>
            </a:pPr>
            <a:r>
              <a:rPr lang="en-US" sz="1400" dirty="0"/>
              <a:t>Push voters to think about “other” parents, bad apples who are perpetrators of the worst cases of abuse</a:t>
            </a:r>
          </a:p>
          <a:p>
            <a:pPr marL="342900" indent="-342900">
              <a:spcAft>
                <a:spcPts val="600"/>
              </a:spcAft>
              <a:buFont typeface="+mj-lt"/>
              <a:buAutoNum type="arabicPeriod"/>
            </a:pPr>
            <a:r>
              <a:rPr lang="en-US" sz="1400" dirty="0"/>
              <a:t>Comfort parents that young people have others in their lives who can support them</a:t>
            </a:r>
          </a:p>
          <a:p>
            <a:pPr marL="342900" indent="-342900">
              <a:spcAft>
                <a:spcPts val="600"/>
              </a:spcAft>
              <a:buFont typeface="+mj-lt"/>
              <a:buAutoNum type="arabicPeriod"/>
            </a:pPr>
            <a:r>
              <a:rPr lang="en-US" sz="1400" dirty="0"/>
              <a:t>Test lanes that call out the opposition for trying to treat young people like criminals with burdensome legal processes to access abortion</a:t>
            </a:r>
          </a:p>
        </p:txBody>
      </p:sp>
    </p:spTree>
    <p:extLst>
      <p:ext uri="{BB962C8B-B14F-4D97-AF65-F5344CB8AC3E}">
        <p14:creationId xmlns:p14="http://schemas.microsoft.com/office/powerpoint/2010/main" val="2963975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4ED9-17B7-05F5-B9FB-630CF6F067EE}"/>
              </a:ext>
            </a:extLst>
          </p:cNvPr>
          <p:cNvSpPr>
            <a:spLocks noGrp="1"/>
          </p:cNvSpPr>
          <p:nvPr>
            <p:ph type="ctrTitle"/>
          </p:nvPr>
        </p:nvSpPr>
        <p:spPr/>
        <p:txBody>
          <a:bodyPr/>
          <a:lstStyle/>
          <a:p>
            <a:r>
              <a:rPr lang="en-US" dirty="0"/>
              <a:t>There are remaining research questions and messaging to explore</a:t>
            </a:r>
          </a:p>
        </p:txBody>
      </p:sp>
      <p:sp>
        <p:nvSpPr>
          <p:cNvPr id="5" name="TextBox 4">
            <a:extLst>
              <a:ext uri="{FF2B5EF4-FFF2-40B4-BE49-F238E27FC236}">
                <a16:creationId xmlns:a16="http://schemas.microsoft.com/office/drawing/2014/main" id="{90AE3FAF-C08F-4E1C-AA05-614168972C22}"/>
              </a:ext>
            </a:extLst>
          </p:cNvPr>
          <p:cNvSpPr txBox="1"/>
          <p:nvPr/>
        </p:nvSpPr>
        <p:spPr>
          <a:xfrm>
            <a:off x="342899" y="2207345"/>
            <a:ext cx="11147258" cy="3447098"/>
          </a:xfrm>
          <a:prstGeom prst="rect">
            <a:avLst/>
          </a:prstGeom>
          <a:noFill/>
        </p:spPr>
        <p:txBody>
          <a:bodyPr wrap="square" rtlCol="0">
            <a:spAutoFit/>
          </a:bodyPr>
          <a:lstStyle/>
          <a:p>
            <a:r>
              <a:rPr lang="en-US" b="1" dirty="0">
                <a:solidFill>
                  <a:schemeClr val="tx2"/>
                </a:solidFill>
              </a:rPr>
              <a:t>Key questions to answer</a:t>
            </a:r>
          </a:p>
          <a:p>
            <a:pPr marL="285750" indent="-285750">
              <a:spcAft>
                <a:spcPts val="600"/>
              </a:spcAft>
              <a:buFont typeface="Wingdings" panose="05000000000000000000" pitchFamily="2" charset="2"/>
              <a:buChar char="q"/>
            </a:pPr>
            <a:r>
              <a:rPr lang="en-US" dirty="0"/>
              <a:t>When it comes to parents, what language helps them feel supported by our side rather than feeling threatened in their role? </a:t>
            </a:r>
          </a:p>
          <a:p>
            <a:pPr marL="285750" indent="-285750">
              <a:spcAft>
                <a:spcPts val="600"/>
              </a:spcAft>
              <a:buFont typeface="Wingdings" panose="05000000000000000000" pitchFamily="2" charset="2"/>
              <a:buChar char="q"/>
            </a:pPr>
            <a:r>
              <a:rPr lang="en-US" dirty="0"/>
              <a:t>What explanations most effectively address voters’ central question: why can’t trans youth just wait? </a:t>
            </a:r>
          </a:p>
          <a:p>
            <a:pPr marL="285750" indent="-285750">
              <a:spcAft>
                <a:spcPts val="600"/>
              </a:spcAft>
              <a:buFont typeface="Wingdings" panose="05000000000000000000" pitchFamily="2" charset="2"/>
              <a:buChar char="q"/>
            </a:pPr>
            <a:r>
              <a:rPr lang="en-US" dirty="0"/>
              <a:t>How can we explain time sensitivity without reinforcing the belief that trans youth are just struggling with their mental health? </a:t>
            </a:r>
          </a:p>
          <a:p>
            <a:pPr marL="285750" indent="-285750">
              <a:spcAft>
                <a:spcPts val="600"/>
              </a:spcAft>
              <a:buFont typeface="Wingdings" panose="05000000000000000000" pitchFamily="2" charset="2"/>
              <a:buChar char="q"/>
            </a:pPr>
            <a:r>
              <a:rPr lang="en-US" dirty="0"/>
              <a:t>When addressing youth independence with abortion decisions, is it more effective to emphasize abusive/bad parents, or normalize support from other trusted adults? </a:t>
            </a:r>
          </a:p>
          <a:p>
            <a:pPr marL="285750" indent="-285750">
              <a:spcAft>
                <a:spcPts val="600"/>
              </a:spcAft>
              <a:buFont typeface="Wingdings" panose="05000000000000000000" pitchFamily="2" charset="2"/>
              <a:buChar char="q"/>
            </a:pPr>
            <a:r>
              <a:rPr lang="en-US" dirty="0"/>
              <a:t>In response to attacks that also bring up trans youth in sports, what language brings voters back to thinking about family decision-making and health care? </a:t>
            </a:r>
          </a:p>
        </p:txBody>
      </p:sp>
      <p:sp>
        <p:nvSpPr>
          <p:cNvPr id="6" name="Rectangle 5">
            <a:extLst>
              <a:ext uri="{FF2B5EF4-FFF2-40B4-BE49-F238E27FC236}">
                <a16:creationId xmlns:a16="http://schemas.microsoft.com/office/drawing/2014/main" id="{A018456D-3C5A-3916-AE2B-BF5B1427F06E}"/>
              </a:ext>
            </a:extLst>
          </p:cNvPr>
          <p:cNvSpPr/>
          <p:nvPr/>
        </p:nvSpPr>
        <p:spPr>
          <a:xfrm>
            <a:off x="0" y="966254"/>
            <a:ext cx="12192000" cy="966652"/>
          </a:xfrm>
          <a:prstGeom prst="rect">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787C149-64BC-50F5-8F63-05EC1FC85F72}"/>
              </a:ext>
            </a:extLst>
          </p:cNvPr>
          <p:cNvSpPr txBox="1"/>
          <p:nvPr/>
        </p:nvSpPr>
        <p:spPr>
          <a:xfrm>
            <a:off x="342899" y="1038220"/>
            <a:ext cx="11500233" cy="830997"/>
          </a:xfrm>
          <a:prstGeom prst="rect">
            <a:avLst/>
          </a:prstGeom>
          <a:noFill/>
        </p:spPr>
        <p:txBody>
          <a:bodyPr wrap="square" rtlCol="0">
            <a:spAutoFit/>
          </a:bodyPr>
          <a:lstStyle/>
          <a:p>
            <a:r>
              <a:rPr lang="en-US" sz="1600" dirty="0">
                <a:solidFill>
                  <a:schemeClr val="bg1"/>
                </a:solidFill>
              </a:rPr>
              <a:t>This research helped uncover what undergirds parental rights’ arguments, the weakness of the opposition’s inconsistency attack and efforts to pass joint bans, and how values on parental control and flexibility can strengthen our argument. But we see areas for further research.</a:t>
            </a:r>
          </a:p>
        </p:txBody>
      </p:sp>
    </p:spTree>
    <p:extLst>
      <p:ext uri="{BB962C8B-B14F-4D97-AF65-F5344CB8AC3E}">
        <p14:creationId xmlns:p14="http://schemas.microsoft.com/office/powerpoint/2010/main" val="365564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A97FD-A3A4-6E0A-F3B6-C9076597DF8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E975D9D-65F6-2C18-5180-9FE8264634F7}"/>
              </a:ext>
            </a:extLst>
          </p:cNvPr>
          <p:cNvSpPr/>
          <p:nvPr/>
        </p:nvSpPr>
        <p:spPr>
          <a:xfrm>
            <a:off x="-189571" y="5943600"/>
            <a:ext cx="12734693" cy="9666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A98C67-1024-C2BF-EE69-4D30BE7BD9E8}"/>
              </a:ext>
            </a:extLst>
          </p:cNvPr>
          <p:cNvSpPr>
            <a:spLocks noGrp="1"/>
          </p:cNvSpPr>
          <p:nvPr>
            <p:ph type="ctrTitle"/>
          </p:nvPr>
        </p:nvSpPr>
        <p:spPr/>
        <p:txBody>
          <a:bodyPr>
            <a:noAutofit/>
          </a:bodyPr>
          <a:lstStyle/>
          <a:p>
            <a:r>
              <a:rPr lang="en-US" sz="2400" dirty="0"/>
              <a:t>Key Findings</a:t>
            </a:r>
          </a:p>
        </p:txBody>
      </p:sp>
      <p:sp>
        <p:nvSpPr>
          <p:cNvPr id="13" name="Text Placeholder 1">
            <a:extLst>
              <a:ext uri="{FF2B5EF4-FFF2-40B4-BE49-F238E27FC236}">
                <a16:creationId xmlns:a16="http://schemas.microsoft.com/office/drawing/2014/main" id="{C28CAC00-7769-AC74-7149-22BFEA9254BA}"/>
              </a:ext>
            </a:extLst>
          </p:cNvPr>
          <p:cNvSpPr txBox="1">
            <a:spLocks/>
          </p:cNvSpPr>
          <p:nvPr/>
        </p:nvSpPr>
        <p:spPr>
          <a:xfrm>
            <a:off x="211665" y="929408"/>
            <a:ext cx="11762701" cy="5791903"/>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0000"/>
              </a:lnSpc>
              <a:spcBef>
                <a:spcPts val="0"/>
              </a:spcBef>
              <a:buClr>
                <a:srgbClr val="0083BF"/>
              </a:buClr>
              <a:buNone/>
              <a:defRPr/>
            </a:pPr>
            <a:r>
              <a:rPr lang="en-US" sz="1400" b="1" kern="0" dirty="0">
                <a:solidFill>
                  <a:schemeClr val="bg2"/>
                </a:solidFill>
                <a:latin typeface="Montserrat" pitchFamily="2" charset="77"/>
              </a:rPr>
              <a:t>Voters deeply empathize with parents and resist messaging that feels like an attack on parental authority. </a:t>
            </a:r>
          </a:p>
          <a:p>
            <a:pPr algn="just">
              <a:lnSpc>
                <a:spcPct val="100000"/>
              </a:lnSpc>
              <a:spcBef>
                <a:spcPts val="0"/>
              </a:spcBef>
              <a:buClr>
                <a:schemeClr val="tx1"/>
              </a:buClr>
              <a:defRPr/>
            </a:pPr>
            <a:r>
              <a:rPr lang="en-US" sz="1200" dirty="0">
                <a:latin typeface="Montserrat" pitchFamily="2" charset="77"/>
              </a:rPr>
              <a:t>Parental rights are so important to voters because of the time, emotional, and financial investments demanded by modern parenting, especially compared to their own childhood. </a:t>
            </a:r>
          </a:p>
          <a:p>
            <a:pPr algn="just">
              <a:lnSpc>
                <a:spcPct val="100000"/>
              </a:lnSpc>
              <a:spcBef>
                <a:spcPts val="0"/>
              </a:spcBef>
              <a:buClr>
                <a:schemeClr val="tx1"/>
              </a:buClr>
              <a:defRPr/>
            </a:pPr>
            <a:r>
              <a:rPr lang="en-US" sz="1200" dirty="0">
                <a:latin typeface="Montserrat" pitchFamily="2" charset="77"/>
              </a:rPr>
              <a:t>Voters believe parents know their children best and should generally lead decisions about their kids’ health and future.</a:t>
            </a:r>
          </a:p>
          <a:p>
            <a:pPr algn="just">
              <a:lnSpc>
                <a:spcPct val="100000"/>
              </a:lnSpc>
              <a:spcBef>
                <a:spcPts val="0"/>
              </a:spcBef>
              <a:buClr>
                <a:schemeClr val="tx1"/>
              </a:buClr>
              <a:defRPr/>
            </a:pPr>
            <a:r>
              <a:rPr lang="en-US" sz="1200" dirty="0">
                <a:latin typeface="Montserrat" pitchFamily="2" charset="77"/>
              </a:rPr>
              <a:t>Messaging that implies parents should have less control or broadly questions parental judgment risks backlash.</a:t>
            </a:r>
          </a:p>
          <a:p>
            <a:pPr algn="just">
              <a:lnSpc>
                <a:spcPct val="100000"/>
              </a:lnSpc>
              <a:spcBef>
                <a:spcPts val="0"/>
              </a:spcBef>
              <a:buClr>
                <a:schemeClr val="bg2"/>
              </a:buClr>
              <a:defRPr/>
            </a:pPr>
            <a:endParaRPr lang="en-US" sz="1400" b="1" kern="0" dirty="0">
              <a:solidFill>
                <a:schemeClr val="bg2"/>
              </a:solidFill>
              <a:latin typeface="Montserrat" pitchFamily="2" charset="77"/>
            </a:endParaRPr>
          </a:p>
          <a:p>
            <a:pPr marL="0" lvl="0" indent="0">
              <a:lnSpc>
                <a:spcPct val="100000"/>
              </a:lnSpc>
              <a:spcBef>
                <a:spcPts val="0"/>
              </a:spcBef>
              <a:buClr>
                <a:srgbClr val="0083BF"/>
              </a:buClr>
              <a:buNone/>
              <a:defRPr/>
            </a:pPr>
            <a:r>
              <a:rPr lang="en-US" sz="1400" b="1" kern="0" dirty="0">
                <a:solidFill>
                  <a:schemeClr val="bg2"/>
                </a:solidFill>
                <a:latin typeface="Montserrat" pitchFamily="2" charset="77"/>
              </a:rPr>
              <a:t>Distrust of government overreach in parenting creates an opportunity to challenge blanket bans. </a:t>
            </a:r>
          </a:p>
          <a:p>
            <a:pPr algn="just">
              <a:lnSpc>
                <a:spcPct val="100000"/>
              </a:lnSpc>
              <a:spcBef>
                <a:spcPts val="0"/>
              </a:spcBef>
              <a:buClr>
                <a:schemeClr val="tx1"/>
              </a:buClr>
              <a:defRPr/>
            </a:pPr>
            <a:r>
              <a:rPr lang="en-US" sz="1200" dirty="0">
                <a:latin typeface="Montserrat" pitchFamily="2" charset="77"/>
              </a:rPr>
              <a:t>Voters believe government already interferes too much in family life. </a:t>
            </a:r>
          </a:p>
          <a:p>
            <a:pPr algn="just">
              <a:lnSpc>
                <a:spcPct val="100000"/>
              </a:lnSpc>
              <a:spcBef>
                <a:spcPts val="0"/>
              </a:spcBef>
              <a:buClr>
                <a:schemeClr val="tx1"/>
              </a:buClr>
              <a:defRPr/>
            </a:pPr>
            <a:r>
              <a:rPr lang="en-US" sz="1200" dirty="0">
                <a:latin typeface="Montserrat" pitchFamily="2" charset="77"/>
              </a:rPr>
              <a:t>Language like “blanket bans,” “rigid restrictions,” and “one-size-fits-all laws” can help us reinforce the perception that politicians are seizing control from families. </a:t>
            </a:r>
          </a:p>
          <a:p>
            <a:pPr marL="0" indent="0" algn="just">
              <a:lnSpc>
                <a:spcPct val="100000"/>
              </a:lnSpc>
              <a:spcBef>
                <a:spcPts val="0"/>
              </a:spcBef>
              <a:buClr>
                <a:schemeClr val="bg2"/>
              </a:buClr>
              <a:buNone/>
              <a:defRPr/>
            </a:pPr>
            <a:endParaRPr lang="en-US" sz="1400" b="1" dirty="0">
              <a:solidFill>
                <a:schemeClr val="bg2"/>
              </a:solidFill>
              <a:latin typeface="Montserrat" pitchFamily="2" charset="77"/>
            </a:endParaRPr>
          </a:p>
          <a:p>
            <a:pPr marL="0" indent="0" algn="just">
              <a:lnSpc>
                <a:spcPct val="100000"/>
              </a:lnSpc>
              <a:spcBef>
                <a:spcPts val="0"/>
              </a:spcBef>
              <a:buClr>
                <a:schemeClr val="bg2"/>
              </a:buClr>
              <a:buNone/>
              <a:defRPr/>
            </a:pPr>
            <a:r>
              <a:rPr lang="en-US" sz="1400" b="1" dirty="0">
                <a:solidFill>
                  <a:schemeClr val="bg2"/>
                </a:solidFill>
                <a:latin typeface="Montserrat" pitchFamily="2" charset="77"/>
              </a:rPr>
              <a:t>Voters see abortion and transition care for youth as fundamentally different and expect different standards for parental involvement. </a:t>
            </a:r>
          </a:p>
          <a:p>
            <a:pPr algn="just">
              <a:lnSpc>
                <a:spcPct val="100000"/>
              </a:lnSpc>
              <a:spcBef>
                <a:spcPts val="0"/>
              </a:spcBef>
              <a:buClr>
                <a:schemeClr val="tx1"/>
              </a:buClr>
              <a:defRPr/>
            </a:pPr>
            <a:r>
              <a:rPr lang="en-US" sz="1200" dirty="0">
                <a:latin typeface="Montserrat" pitchFamily="2" charset="77"/>
              </a:rPr>
              <a:t>Voters see abortion as time-sensitive, private, and often involving older teens. </a:t>
            </a:r>
          </a:p>
          <a:p>
            <a:pPr algn="just">
              <a:lnSpc>
                <a:spcPct val="100000"/>
              </a:lnSpc>
              <a:spcBef>
                <a:spcPts val="0"/>
              </a:spcBef>
              <a:buClr>
                <a:schemeClr val="tx1"/>
              </a:buClr>
              <a:defRPr/>
            </a:pPr>
            <a:r>
              <a:rPr lang="en-US" sz="1200" dirty="0">
                <a:latin typeface="Montserrat" pitchFamily="2" charset="77"/>
              </a:rPr>
              <a:t>Voters see transition care as non-urgent, highly visible, irreversible, and involving younger teens. </a:t>
            </a:r>
          </a:p>
          <a:p>
            <a:pPr algn="just">
              <a:lnSpc>
                <a:spcPct val="100000"/>
              </a:lnSpc>
              <a:spcBef>
                <a:spcPts val="0"/>
              </a:spcBef>
              <a:buClr>
                <a:schemeClr val="tx1"/>
              </a:buClr>
              <a:defRPr/>
            </a:pPr>
            <a:r>
              <a:rPr lang="en-US" sz="1200" dirty="0">
                <a:latin typeface="Montserrat" pitchFamily="2" charset="77"/>
              </a:rPr>
              <a:t>Because of these perceptions, voters are understanding of circumstances of abortion without parental involvement but have strong expectations of extensive parental involvement in transition care. </a:t>
            </a:r>
          </a:p>
          <a:p>
            <a:pPr algn="just">
              <a:lnSpc>
                <a:spcPct val="100000"/>
              </a:lnSpc>
              <a:spcBef>
                <a:spcPts val="0"/>
              </a:spcBef>
              <a:buClr>
                <a:schemeClr val="bg2"/>
              </a:buClr>
              <a:defRPr/>
            </a:pPr>
            <a:endParaRPr lang="en-US" sz="1400" dirty="0">
              <a:latin typeface="Montserrat" pitchFamily="2" charset="77"/>
            </a:endParaRPr>
          </a:p>
          <a:p>
            <a:pPr marL="0" lvl="0" indent="0">
              <a:lnSpc>
                <a:spcPct val="100000"/>
              </a:lnSpc>
              <a:spcBef>
                <a:spcPts val="0"/>
              </a:spcBef>
              <a:buClr>
                <a:srgbClr val="0083BF"/>
              </a:buClr>
              <a:buNone/>
              <a:defRPr/>
            </a:pPr>
            <a:r>
              <a:rPr lang="en-US" sz="1400" b="1" kern="0" dirty="0">
                <a:solidFill>
                  <a:schemeClr val="bg2"/>
                </a:solidFill>
                <a:latin typeface="Montserrat" pitchFamily="2" charset="77"/>
              </a:rPr>
              <a:t>With abortion, voters are understanding of exceptions in situations involving abuse or unsafe homes. </a:t>
            </a:r>
          </a:p>
          <a:p>
            <a:pPr algn="just">
              <a:lnSpc>
                <a:spcPct val="100000"/>
              </a:lnSpc>
              <a:spcBef>
                <a:spcPts val="0"/>
              </a:spcBef>
              <a:buClr>
                <a:schemeClr val="tx1"/>
              </a:buClr>
              <a:defRPr/>
            </a:pPr>
            <a:r>
              <a:rPr lang="en-US" sz="1200" dirty="0">
                <a:latin typeface="Montserrat" pitchFamily="2" charset="77"/>
              </a:rPr>
              <a:t>While voters view parental involvement in abortion as ideal, they acknowledge serious exceptions, such as abuse, neglect, incest, or unsafe home environments.</a:t>
            </a:r>
          </a:p>
          <a:p>
            <a:pPr algn="just">
              <a:lnSpc>
                <a:spcPct val="100000"/>
              </a:lnSpc>
              <a:spcBef>
                <a:spcPts val="0"/>
              </a:spcBef>
              <a:buClr>
                <a:schemeClr val="tx1"/>
              </a:buClr>
              <a:defRPr/>
            </a:pPr>
            <a:r>
              <a:rPr lang="en-US" sz="1200" dirty="0">
                <a:latin typeface="Montserrat" pitchFamily="2" charset="77"/>
              </a:rPr>
              <a:t>They also recognize abortion is time-sensitive and are uncomfortable with government barriers that criminalize or delay access, especially in extreme cases.</a:t>
            </a:r>
          </a:p>
          <a:p>
            <a:pPr marL="0" indent="0" algn="just">
              <a:lnSpc>
                <a:spcPct val="100000"/>
              </a:lnSpc>
              <a:spcBef>
                <a:spcPts val="0"/>
              </a:spcBef>
              <a:buClr>
                <a:schemeClr val="bg2"/>
              </a:buClr>
              <a:buNone/>
              <a:defRPr/>
            </a:pPr>
            <a:endParaRPr lang="en-US" sz="1400" dirty="0">
              <a:latin typeface="Montserrat" pitchFamily="2" charset="77"/>
            </a:endParaRPr>
          </a:p>
          <a:p>
            <a:pPr marL="0" indent="0" algn="just">
              <a:lnSpc>
                <a:spcPct val="100000"/>
              </a:lnSpc>
              <a:spcBef>
                <a:spcPts val="0"/>
              </a:spcBef>
              <a:buClr>
                <a:schemeClr val="bg2"/>
              </a:buClr>
              <a:buNone/>
              <a:defRPr/>
            </a:pPr>
            <a:r>
              <a:rPr lang="en-US" sz="1400" b="1" kern="0" dirty="0">
                <a:solidFill>
                  <a:schemeClr val="bg2"/>
                </a:solidFill>
                <a:latin typeface="Montserrat" pitchFamily="2" charset="77"/>
              </a:rPr>
              <a:t>With transition care, voters ask “why not just wait?” but recognize that trans youth may struggle with isolation or social stigma.</a:t>
            </a:r>
          </a:p>
          <a:p>
            <a:pPr algn="just">
              <a:lnSpc>
                <a:spcPct val="100000"/>
              </a:lnSpc>
              <a:spcBef>
                <a:spcPts val="0"/>
              </a:spcBef>
              <a:buClr>
                <a:schemeClr val="tx1"/>
              </a:buClr>
              <a:defRPr/>
            </a:pPr>
            <a:r>
              <a:rPr lang="en-US" sz="1200" dirty="0">
                <a:latin typeface="Montserrat" pitchFamily="2" charset="77"/>
              </a:rPr>
              <a:t>Voters worry that transition care is permanent and that youth may not fully understand long-term consequences. Their default instinct is to believe waiting is safer.</a:t>
            </a:r>
          </a:p>
          <a:p>
            <a:pPr algn="just">
              <a:lnSpc>
                <a:spcPct val="100000"/>
              </a:lnSpc>
              <a:spcBef>
                <a:spcPts val="0"/>
              </a:spcBef>
              <a:buClr>
                <a:schemeClr val="tx1"/>
              </a:buClr>
              <a:defRPr/>
            </a:pPr>
            <a:r>
              <a:rPr lang="en-US" sz="1200" dirty="0">
                <a:latin typeface="Montserrat" pitchFamily="2" charset="77"/>
              </a:rPr>
              <a:t>At the same time, they recognize the emotional challenges that trans youth may face, presenting an opening to build urgency. </a:t>
            </a:r>
          </a:p>
        </p:txBody>
      </p:sp>
    </p:spTree>
    <p:extLst>
      <p:ext uri="{BB962C8B-B14F-4D97-AF65-F5344CB8AC3E}">
        <p14:creationId xmlns:p14="http://schemas.microsoft.com/office/powerpoint/2010/main" val="300410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3805D-278B-2305-6B18-8307F674DA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484165-E0B2-54E4-06BE-B8C440DBDCC8}"/>
              </a:ext>
            </a:extLst>
          </p:cNvPr>
          <p:cNvSpPr>
            <a:spLocks noGrp="1"/>
          </p:cNvSpPr>
          <p:nvPr>
            <p:ph type="body" sz="quarter" idx="10"/>
          </p:nvPr>
        </p:nvSpPr>
        <p:spPr>
          <a:xfrm>
            <a:off x="342899" y="1985963"/>
            <a:ext cx="7543801" cy="2886075"/>
          </a:xfrm>
        </p:spPr>
        <p:txBody>
          <a:bodyPr/>
          <a:lstStyle/>
          <a:p>
            <a:r>
              <a:rPr lang="en-US" dirty="0"/>
              <a:t>Parental Rights and Power: When Control Goes Too Far</a:t>
            </a:r>
          </a:p>
        </p:txBody>
      </p:sp>
    </p:spTree>
    <p:extLst>
      <p:ext uri="{BB962C8B-B14F-4D97-AF65-F5344CB8AC3E}">
        <p14:creationId xmlns:p14="http://schemas.microsoft.com/office/powerpoint/2010/main" val="4222225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56F4443-B993-1022-6CA8-5BF525D01F99}"/>
              </a:ext>
            </a:extLst>
          </p:cNvPr>
          <p:cNvSpPr/>
          <p:nvPr/>
        </p:nvSpPr>
        <p:spPr>
          <a:xfrm>
            <a:off x="0" y="1657159"/>
            <a:ext cx="12192000" cy="1138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C7DC1B-5FC8-FFCD-DE85-2C31A538FE87}"/>
              </a:ext>
            </a:extLst>
          </p:cNvPr>
          <p:cNvSpPr txBox="1">
            <a:spLocks/>
          </p:cNvSpPr>
          <p:nvPr/>
        </p:nvSpPr>
        <p:spPr>
          <a:xfrm>
            <a:off x="348344" y="333828"/>
            <a:ext cx="11467033" cy="1223125"/>
          </a:xfrm>
          <a:prstGeom prst="rect">
            <a:avLst/>
          </a:prstGeom>
        </p:spPr>
        <p:txBody>
          <a:bodyPr vert="horz" lIns="91440" tIns="45720" rIns="91440" bIns="45720" rtlCol="0" anchor="t">
            <a:noAutofit/>
          </a:bodyPr>
          <a:lstStyle>
            <a:defPPr>
              <a:defRPr lang="en-US"/>
            </a:defPPr>
            <a:lvl1pPr marR="0" lvl="0" indent="0" fontAlgn="auto">
              <a:lnSpc>
                <a:spcPct val="90000"/>
              </a:lnSpc>
              <a:spcBef>
                <a:spcPct val="0"/>
              </a:spcBef>
              <a:spcAft>
                <a:spcPts val="0"/>
              </a:spcAft>
              <a:buClrTx/>
              <a:buSzTx/>
              <a:buFontTx/>
              <a:buNone/>
              <a:tabLst/>
              <a:defRPr sz="2500" b="1" baseline="0">
                <a:latin typeface="Montserrat" pitchFamily="2" charset="77"/>
                <a:ea typeface="Arial" charset="0"/>
                <a:cs typeface="Arial" charset="0"/>
              </a:defRPr>
            </a:lvl1pPr>
          </a:lstStyle>
          <a:p>
            <a:r>
              <a:rPr lang="en-US" dirty="0"/>
              <a:t>Voters empathize with the pressure parents are under today. If our messaging argues parents shouldn’t have as much power as they do, we risk losing voters</a:t>
            </a:r>
          </a:p>
        </p:txBody>
      </p:sp>
      <p:sp>
        <p:nvSpPr>
          <p:cNvPr id="10" name="TextBox 9">
            <a:extLst>
              <a:ext uri="{FF2B5EF4-FFF2-40B4-BE49-F238E27FC236}">
                <a16:creationId xmlns:a16="http://schemas.microsoft.com/office/drawing/2014/main" id="{8F8EADA1-B77D-04A2-6C9C-8EACEA95ECA1}"/>
              </a:ext>
            </a:extLst>
          </p:cNvPr>
          <p:cNvSpPr txBox="1"/>
          <p:nvPr/>
        </p:nvSpPr>
        <p:spPr>
          <a:xfrm>
            <a:off x="362483" y="1825014"/>
            <a:ext cx="11467033" cy="830997"/>
          </a:xfrm>
          <a:prstGeom prst="rect">
            <a:avLst/>
          </a:prstGeom>
          <a:noFill/>
        </p:spPr>
        <p:txBody>
          <a:bodyPr wrap="square">
            <a:spAutoFit/>
          </a:bodyPr>
          <a:lstStyle/>
          <a:p>
            <a:r>
              <a:rPr lang="en-US" sz="1600" dirty="0">
                <a:solidFill>
                  <a:schemeClr val="bg1"/>
                </a:solidFill>
              </a:rPr>
              <a:t>Voters see parents </a:t>
            </a:r>
            <a:r>
              <a:rPr lang="en-US" sz="1600" b="1" dirty="0">
                <a:solidFill>
                  <a:schemeClr val="bg1"/>
                </a:solidFill>
              </a:rPr>
              <a:t>giving their all </a:t>
            </a:r>
            <a:r>
              <a:rPr lang="en-US" sz="1600" dirty="0">
                <a:solidFill>
                  <a:schemeClr val="bg1"/>
                </a:solidFill>
              </a:rPr>
              <a:t>to parenting. Parents manage </a:t>
            </a:r>
            <a:r>
              <a:rPr lang="en-US" sz="1600" b="1" dirty="0">
                <a:solidFill>
                  <a:schemeClr val="bg1"/>
                </a:solidFill>
              </a:rPr>
              <a:t>high expectations around their kids </a:t>
            </a:r>
            <a:r>
              <a:rPr lang="en-US" sz="1600" dirty="0">
                <a:solidFill>
                  <a:schemeClr val="bg1"/>
                </a:solidFill>
              </a:rPr>
              <a:t>that far </a:t>
            </a:r>
            <a:r>
              <a:rPr lang="en-US" sz="1600" b="1" dirty="0">
                <a:solidFill>
                  <a:schemeClr val="bg1"/>
                </a:solidFill>
              </a:rPr>
              <a:t>exceed the demands of their own childhood</a:t>
            </a:r>
            <a:r>
              <a:rPr lang="en-US" sz="1600" dirty="0">
                <a:solidFill>
                  <a:schemeClr val="bg1"/>
                </a:solidFill>
              </a:rPr>
              <a:t>: the need to be “on” as a parent 24/7, especially emotionally, and navigating the ever-rising cost of living. </a:t>
            </a:r>
          </a:p>
        </p:txBody>
      </p:sp>
      <p:sp>
        <p:nvSpPr>
          <p:cNvPr id="12" name="TextBox 11">
            <a:extLst>
              <a:ext uri="{FF2B5EF4-FFF2-40B4-BE49-F238E27FC236}">
                <a16:creationId xmlns:a16="http://schemas.microsoft.com/office/drawing/2014/main" id="{0F26DF8A-F423-4A51-4034-4D491B72AA10}"/>
              </a:ext>
            </a:extLst>
          </p:cNvPr>
          <p:cNvSpPr txBox="1"/>
          <p:nvPr/>
        </p:nvSpPr>
        <p:spPr>
          <a:xfrm>
            <a:off x="362483" y="3241884"/>
            <a:ext cx="5159136" cy="2554545"/>
          </a:xfrm>
          <a:prstGeom prst="rect">
            <a:avLst/>
          </a:prstGeom>
          <a:noFill/>
        </p:spPr>
        <p:txBody>
          <a:bodyPr wrap="square">
            <a:spAutoFit/>
          </a:bodyPr>
          <a:lstStyle/>
          <a:p>
            <a:pPr lvl="0" algn="just">
              <a:defRPr/>
            </a:pPr>
            <a:r>
              <a:rPr lang="en-US" sz="1600" i="1" dirty="0"/>
              <a:t>“I feel like most parents are doing a great job. I know </a:t>
            </a:r>
            <a:r>
              <a:rPr lang="en-US" sz="1600" b="1" i="1" dirty="0">
                <a:solidFill>
                  <a:schemeClr val="bg2"/>
                </a:solidFill>
              </a:rPr>
              <a:t>they're working hard to provide </a:t>
            </a:r>
            <a:r>
              <a:rPr lang="en-US" sz="1600" i="1" dirty="0"/>
              <a:t>in an ever-increasing, cost-prohibitive world. They're navigating an explosive and unknown world of technology and the impacts it has on their children. Many parents are </a:t>
            </a:r>
            <a:r>
              <a:rPr lang="en-US" sz="1600" b="1" i="1" dirty="0">
                <a:solidFill>
                  <a:schemeClr val="bg2"/>
                </a:solidFill>
              </a:rPr>
              <a:t>going to therapy</a:t>
            </a:r>
            <a:r>
              <a:rPr lang="en-US" sz="1600" i="1" dirty="0"/>
              <a:t> to understand and deal with their own childhood issues and </a:t>
            </a:r>
            <a:r>
              <a:rPr lang="en-US" sz="1600" b="1" i="1" dirty="0">
                <a:solidFill>
                  <a:schemeClr val="bg2"/>
                </a:solidFill>
              </a:rPr>
              <a:t>know how to do better for their family</a:t>
            </a:r>
            <a:r>
              <a:rPr lang="en-US" sz="1600" i="1" dirty="0"/>
              <a:t>.” – Abortion and trans rights-conflicted voter, white woman</a:t>
            </a:r>
          </a:p>
        </p:txBody>
      </p:sp>
      <p:pic>
        <p:nvPicPr>
          <p:cNvPr id="15" name="Graphic 14" descr="Lightbulb with solid fill">
            <a:extLst>
              <a:ext uri="{FF2B5EF4-FFF2-40B4-BE49-F238E27FC236}">
                <a16:creationId xmlns:a16="http://schemas.microsoft.com/office/drawing/2014/main" id="{69F49A2E-7314-F2CF-2ECC-989298360B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81700" y="3072779"/>
            <a:ext cx="542128" cy="542128"/>
          </a:xfrm>
          <a:prstGeom prst="rect">
            <a:avLst/>
          </a:prstGeom>
        </p:spPr>
      </p:pic>
      <p:sp>
        <p:nvSpPr>
          <p:cNvPr id="17" name="TextBox 16">
            <a:extLst>
              <a:ext uri="{FF2B5EF4-FFF2-40B4-BE49-F238E27FC236}">
                <a16:creationId xmlns:a16="http://schemas.microsoft.com/office/drawing/2014/main" id="{E1694D24-D36A-7115-543C-D56EC23DBE3A}"/>
              </a:ext>
            </a:extLst>
          </p:cNvPr>
          <p:cNvSpPr txBox="1"/>
          <p:nvPr/>
        </p:nvSpPr>
        <p:spPr>
          <a:xfrm>
            <a:off x="6887076" y="3163395"/>
            <a:ext cx="4613538" cy="584775"/>
          </a:xfrm>
          <a:prstGeom prst="rect">
            <a:avLst/>
          </a:prstGeom>
          <a:noFill/>
        </p:spPr>
        <p:txBody>
          <a:bodyPr wrap="square" rtlCol="0">
            <a:spAutoFit/>
          </a:bodyPr>
          <a:lstStyle/>
          <a:p>
            <a:pPr algn="ctr"/>
            <a:r>
              <a:rPr lang="en-US" sz="1600" b="1" dirty="0">
                <a:solidFill>
                  <a:schemeClr val="tx2"/>
                </a:solidFill>
              </a:rPr>
              <a:t>Make parents feel supported, not replaced </a:t>
            </a:r>
          </a:p>
        </p:txBody>
      </p:sp>
      <p:sp>
        <p:nvSpPr>
          <p:cNvPr id="18" name="TextBox 17">
            <a:extLst>
              <a:ext uri="{FF2B5EF4-FFF2-40B4-BE49-F238E27FC236}">
                <a16:creationId xmlns:a16="http://schemas.microsoft.com/office/drawing/2014/main" id="{E20A3CBE-693E-5C19-C06D-2D7E65791391}"/>
              </a:ext>
            </a:extLst>
          </p:cNvPr>
          <p:cNvSpPr txBox="1"/>
          <p:nvPr/>
        </p:nvSpPr>
        <p:spPr>
          <a:xfrm>
            <a:off x="6614891" y="3748170"/>
            <a:ext cx="5157907" cy="2462213"/>
          </a:xfrm>
          <a:prstGeom prst="rect">
            <a:avLst/>
          </a:prstGeom>
          <a:noFill/>
        </p:spPr>
        <p:txBody>
          <a:bodyPr wrap="square" rtlCol="0">
            <a:spAutoFit/>
          </a:bodyPr>
          <a:lstStyle/>
          <a:p>
            <a:pPr marL="342900" indent="-342900">
              <a:spcAft>
                <a:spcPts val="600"/>
              </a:spcAft>
              <a:buAutoNum type="arabicPeriod"/>
            </a:pPr>
            <a:r>
              <a:rPr lang="en-US" sz="1600" dirty="0"/>
              <a:t>Validate how much effort most parents put in to care for their kids. </a:t>
            </a:r>
          </a:p>
          <a:p>
            <a:pPr marL="342900" indent="-342900">
              <a:spcAft>
                <a:spcPts val="600"/>
              </a:spcAft>
              <a:buAutoNum type="arabicPeriod"/>
            </a:pPr>
            <a:r>
              <a:rPr lang="en-US" sz="1600" dirty="0"/>
              <a:t>Soothe that our goal is not to constrain or squeeze parents’ role any further – it is to provide them with flexibility and support. </a:t>
            </a:r>
          </a:p>
          <a:p>
            <a:pPr marL="342900" indent="-342900">
              <a:spcAft>
                <a:spcPts val="600"/>
              </a:spcAft>
              <a:buAutoNum type="arabicPeriod"/>
            </a:pPr>
            <a:r>
              <a:rPr lang="en-US" sz="1600" dirty="0"/>
              <a:t>Remind voters that youth also have a “village” that can also support them, like extended family and friends, that parents already rely on. </a:t>
            </a:r>
          </a:p>
        </p:txBody>
      </p:sp>
    </p:spTree>
    <p:extLst>
      <p:ext uri="{BB962C8B-B14F-4D97-AF65-F5344CB8AC3E}">
        <p14:creationId xmlns:p14="http://schemas.microsoft.com/office/powerpoint/2010/main" val="209901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729CC-643B-9D12-3779-F0AE0ED1B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DC5ED-CFD4-C1E6-1505-59600BFCDCC3}"/>
              </a:ext>
            </a:extLst>
          </p:cNvPr>
          <p:cNvSpPr>
            <a:spLocks noGrp="1"/>
          </p:cNvSpPr>
          <p:nvPr>
            <p:ph type="title"/>
          </p:nvPr>
        </p:nvSpPr>
        <p:spPr>
          <a:xfrm>
            <a:off x="342901" y="319081"/>
            <a:ext cx="11500232" cy="737755"/>
          </a:xfrm>
        </p:spPr>
        <p:txBody>
          <a:bodyPr>
            <a:noAutofit/>
          </a:bodyPr>
          <a:lstStyle/>
          <a:p>
            <a:r>
              <a:rPr lang="en-US" dirty="0"/>
              <a:t>Though voters worry of attempts to weaken parents’ power over young people’s decision-making, there are a few examples worth highlighting when parents may not have kids’ best interests at heart</a:t>
            </a:r>
          </a:p>
        </p:txBody>
      </p:sp>
      <p:cxnSp>
        <p:nvCxnSpPr>
          <p:cNvPr id="5" name="Straight Connector 4">
            <a:extLst>
              <a:ext uri="{FF2B5EF4-FFF2-40B4-BE49-F238E27FC236}">
                <a16:creationId xmlns:a16="http://schemas.microsoft.com/office/drawing/2014/main" id="{B6795026-E177-254B-87B6-73157B945ADA}"/>
              </a:ext>
            </a:extLst>
          </p:cNvPr>
          <p:cNvCxnSpPr>
            <a:cxnSpLocks/>
          </p:cNvCxnSpPr>
          <p:nvPr/>
        </p:nvCxnSpPr>
        <p:spPr>
          <a:xfrm>
            <a:off x="-50800" y="6218540"/>
            <a:ext cx="12369800" cy="0"/>
          </a:xfrm>
          <a:prstGeom prst="line">
            <a:avLst/>
          </a:prstGeom>
          <a:ln w="6350">
            <a:solidFill>
              <a:srgbClr val="000C1B"/>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67434D6E-3ADE-1BE5-5E5C-D36F889A6F05}"/>
              </a:ext>
            </a:extLst>
          </p:cNvPr>
          <p:cNvSpPr/>
          <p:nvPr/>
        </p:nvSpPr>
        <p:spPr>
          <a:xfrm>
            <a:off x="4086395" y="2076890"/>
            <a:ext cx="3714410" cy="2926086"/>
          </a:xfrm>
          <a:prstGeom prst="roundRect">
            <a:avLst>
              <a:gd name="adj" fmla="val 10000"/>
            </a:avLst>
          </a:prstGeom>
          <a:solidFill>
            <a:srgbClr val="7030A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grpSp>
        <p:nvGrpSpPr>
          <p:cNvPr id="4" name="Group 3">
            <a:extLst>
              <a:ext uri="{FF2B5EF4-FFF2-40B4-BE49-F238E27FC236}">
                <a16:creationId xmlns:a16="http://schemas.microsoft.com/office/drawing/2014/main" id="{EFAF51EA-2EFB-1866-1C3C-DD23D4255189}"/>
              </a:ext>
            </a:extLst>
          </p:cNvPr>
          <p:cNvGrpSpPr/>
          <p:nvPr/>
        </p:nvGrpSpPr>
        <p:grpSpPr>
          <a:xfrm>
            <a:off x="4238795" y="2241632"/>
            <a:ext cx="3714410" cy="2926086"/>
            <a:chOff x="328184" y="374563"/>
            <a:chExt cx="2953663" cy="2647207"/>
          </a:xfrm>
        </p:grpSpPr>
        <p:sp>
          <p:nvSpPr>
            <p:cNvPr id="6" name="Rectangle: Rounded Corners 5">
              <a:extLst>
                <a:ext uri="{FF2B5EF4-FFF2-40B4-BE49-F238E27FC236}">
                  <a16:creationId xmlns:a16="http://schemas.microsoft.com/office/drawing/2014/main" id="{A9942484-4761-8CCB-BC11-D6CAA49CB926}"/>
                </a:ext>
              </a:extLst>
            </p:cNvPr>
            <p:cNvSpPr/>
            <p:nvPr/>
          </p:nvSpPr>
          <p:spPr>
            <a:xfrm>
              <a:off x="328184" y="374563"/>
              <a:ext cx="2953663" cy="264720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spcAft>
                  <a:spcPts val="300"/>
                </a:spcAft>
              </a:pPr>
              <a:endParaRPr lang="en-US" sz="2000" dirty="0"/>
            </a:p>
          </p:txBody>
        </p:sp>
        <p:sp>
          <p:nvSpPr>
            <p:cNvPr id="7" name="Rectangle: Rounded Corners 5">
              <a:extLst>
                <a:ext uri="{FF2B5EF4-FFF2-40B4-BE49-F238E27FC236}">
                  <a16:creationId xmlns:a16="http://schemas.microsoft.com/office/drawing/2014/main" id="{E5E2425C-90AE-1DF4-EB5A-0D6FF9FF2012}"/>
                </a:ext>
              </a:extLst>
            </p:cNvPr>
            <p:cNvSpPr txBox="1"/>
            <p:nvPr/>
          </p:nvSpPr>
          <p:spPr>
            <a:xfrm>
              <a:off x="405718" y="452097"/>
              <a:ext cx="2798595" cy="24921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a:spcAft>
                  <a:spcPts val="300"/>
                </a:spcAft>
              </a:pPr>
              <a:r>
                <a:rPr lang="en-US" sz="1600" i="1" dirty="0">
                  <a:latin typeface="Montserrat" panose="00000500000000000000" pitchFamily="2" charset="0"/>
                </a:rPr>
                <a:t>“A child may be denied medical care for </a:t>
              </a:r>
              <a:r>
                <a:rPr lang="en-US" sz="1600" b="1" i="1" dirty="0">
                  <a:latin typeface="Montserrat" panose="00000500000000000000" pitchFamily="2" charset="0"/>
                </a:rPr>
                <a:t>strict religious reasons</a:t>
              </a:r>
              <a:r>
                <a:rPr lang="en-US" sz="1600" i="1" dirty="0">
                  <a:latin typeface="Montserrat" panose="00000500000000000000" pitchFamily="2" charset="0"/>
                </a:rPr>
                <a:t>, or he may be denied food or drink by his parents due to negligence. In these cases, </a:t>
              </a:r>
              <a:r>
                <a:rPr lang="en-US" sz="1600" b="1" i="1" dirty="0">
                  <a:latin typeface="Montserrat" panose="00000500000000000000" pitchFamily="2" charset="0"/>
                </a:rPr>
                <a:t>state and local agencies can get involved </a:t>
              </a:r>
              <a:r>
                <a:rPr lang="en-US" sz="1600" i="1" dirty="0">
                  <a:latin typeface="Montserrat" panose="00000500000000000000" pitchFamily="2" charset="0"/>
                </a:rPr>
                <a:t>to rescue children.” </a:t>
              </a:r>
            </a:p>
            <a:p>
              <a:pPr algn="ctr">
                <a:spcAft>
                  <a:spcPts val="300"/>
                </a:spcAft>
              </a:pPr>
              <a:r>
                <a:rPr lang="en-US" sz="1600" i="1" dirty="0">
                  <a:latin typeface="Montserrat" panose="00000500000000000000" pitchFamily="2" charset="0"/>
                </a:rPr>
                <a:t>– Abortion and trans rights-conflicted voter, white man</a:t>
              </a:r>
            </a:p>
          </p:txBody>
        </p:sp>
      </p:grpSp>
      <p:sp>
        <p:nvSpPr>
          <p:cNvPr id="8" name="Rectangle: Rounded Corners 7">
            <a:extLst>
              <a:ext uri="{FF2B5EF4-FFF2-40B4-BE49-F238E27FC236}">
                <a16:creationId xmlns:a16="http://schemas.microsoft.com/office/drawing/2014/main" id="{1201C4E3-3D93-5088-51D3-807386E6649E}"/>
              </a:ext>
            </a:extLst>
          </p:cNvPr>
          <p:cNvSpPr/>
          <p:nvPr/>
        </p:nvSpPr>
        <p:spPr>
          <a:xfrm>
            <a:off x="187347" y="2076892"/>
            <a:ext cx="3499572" cy="2926070"/>
          </a:xfrm>
          <a:prstGeom prst="roundRect">
            <a:avLst>
              <a:gd name="adj" fmla="val 10000"/>
            </a:avLst>
          </a:prstGeom>
          <a:solidFill>
            <a:schemeClr val="accent6"/>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grpSp>
        <p:nvGrpSpPr>
          <p:cNvPr id="9" name="Group 8">
            <a:extLst>
              <a:ext uri="{FF2B5EF4-FFF2-40B4-BE49-F238E27FC236}">
                <a16:creationId xmlns:a16="http://schemas.microsoft.com/office/drawing/2014/main" id="{3797C5B2-E5C5-DDA7-7D8A-67267CB82586}"/>
              </a:ext>
            </a:extLst>
          </p:cNvPr>
          <p:cNvGrpSpPr/>
          <p:nvPr/>
        </p:nvGrpSpPr>
        <p:grpSpPr>
          <a:xfrm>
            <a:off x="339747" y="2241634"/>
            <a:ext cx="3499572" cy="2926070"/>
            <a:chOff x="328184" y="374563"/>
            <a:chExt cx="2953663" cy="2647207"/>
          </a:xfrm>
        </p:grpSpPr>
        <p:sp>
          <p:nvSpPr>
            <p:cNvPr id="10" name="Rectangle: Rounded Corners 9">
              <a:extLst>
                <a:ext uri="{FF2B5EF4-FFF2-40B4-BE49-F238E27FC236}">
                  <a16:creationId xmlns:a16="http://schemas.microsoft.com/office/drawing/2014/main" id="{2B74EA3C-5DFF-1EF1-3B71-2E70134F9571}"/>
                </a:ext>
              </a:extLst>
            </p:cNvPr>
            <p:cNvSpPr/>
            <p:nvPr/>
          </p:nvSpPr>
          <p:spPr>
            <a:xfrm>
              <a:off x="328184" y="374563"/>
              <a:ext cx="2953663" cy="264720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endParaRPr lang="en-US" sz="2000" dirty="0"/>
            </a:p>
          </p:txBody>
        </p:sp>
        <p:sp>
          <p:nvSpPr>
            <p:cNvPr id="11" name="Rectangle: Rounded Corners 5">
              <a:extLst>
                <a:ext uri="{FF2B5EF4-FFF2-40B4-BE49-F238E27FC236}">
                  <a16:creationId xmlns:a16="http://schemas.microsoft.com/office/drawing/2014/main" id="{20B02B17-6E9D-A449-3659-A7B139D21F71}"/>
                </a:ext>
              </a:extLst>
            </p:cNvPr>
            <p:cNvSpPr txBox="1"/>
            <p:nvPr/>
          </p:nvSpPr>
          <p:spPr>
            <a:xfrm>
              <a:off x="405718" y="452096"/>
              <a:ext cx="2798595" cy="24921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a:spcAft>
                  <a:spcPts val="300"/>
                </a:spcAft>
              </a:pPr>
              <a:r>
                <a:rPr lang="en-US" sz="1600" i="1" dirty="0">
                  <a:latin typeface="Montserrat" panose="00000500000000000000" pitchFamily="2" charset="0"/>
                </a:rPr>
                <a:t>“T</a:t>
              </a:r>
              <a:r>
                <a:rPr lang="en-US" sz="1600" i="1" dirty="0"/>
                <a:t>here are rare parents who are </a:t>
              </a:r>
              <a:r>
                <a:rPr lang="en-US" sz="1600" b="1" i="1" dirty="0"/>
                <a:t>neglectful</a:t>
              </a:r>
              <a:r>
                <a:rPr lang="en-US" sz="1600" i="1" dirty="0"/>
                <a:t> and could make things worse for their child.”</a:t>
              </a:r>
              <a:endParaRPr lang="en-US" sz="1600" i="1" dirty="0">
                <a:latin typeface="Montserrat" panose="00000500000000000000" pitchFamily="2" charset="0"/>
              </a:endParaRPr>
            </a:p>
            <a:p>
              <a:pPr algn="ctr">
                <a:spcAft>
                  <a:spcPts val="300"/>
                </a:spcAft>
              </a:pPr>
              <a:r>
                <a:rPr lang="en-US" sz="1600" i="1" dirty="0">
                  <a:latin typeface="Montserrat" panose="00000500000000000000" pitchFamily="2" charset="0"/>
                </a:rPr>
                <a:t>– Abortion and trans rights-conflicted voter, white woman</a:t>
              </a:r>
              <a:endParaRPr lang="en-US" sz="1600" b="1" i="1" dirty="0">
                <a:solidFill>
                  <a:schemeClr val="tx1">
                    <a:lumMod val="50000"/>
                    <a:lumOff val="50000"/>
                  </a:schemeClr>
                </a:solidFill>
                <a:latin typeface="Montserrat" panose="00000500000000000000" pitchFamily="2" charset="0"/>
              </a:endParaRPr>
            </a:p>
          </p:txBody>
        </p:sp>
      </p:grpSp>
      <p:sp>
        <p:nvSpPr>
          <p:cNvPr id="12" name="Rectangle: Rounded Corners 11">
            <a:extLst>
              <a:ext uri="{FF2B5EF4-FFF2-40B4-BE49-F238E27FC236}">
                <a16:creationId xmlns:a16="http://schemas.microsoft.com/office/drawing/2014/main" id="{14D8B98D-39C3-6BFF-7677-C77B1BAE09B2}"/>
              </a:ext>
            </a:extLst>
          </p:cNvPr>
          <p:cNvSpPr/>
          <p:nvPr/>
        </p:nvSpPr>
        <p:spPr>
          <a:xfrm>
            <a:off x="8191161" y="2076892"/>
            <a:ext cx="3499572" cy="2926077"/>
          </a:xfrm>
          <a:prstGeom prst="roundRect">
            <a:avLst>
              <a:gd name="adj" fmla="val 10000"/>
            </a:avLst>
          </a:prstGeom>
          <a:solidFill>
            <a:schemeClr val="tx2"/>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grpSp>
        <p:nvGrpSpPr>
          <p:cNvPr id="14" name="Group 13">
            <a:extLst>
              <a:ext uri="{FF2B5EF4-FFF2-40B4-BE49-F238E27FC236}">
                <a16:creationId xmlns:a16="http://schemas.microsoft.com/office/drawing/2014/main" id="{791AADE1-CF3A-66B7-5BE6-D49FCD5BB70B}"/>
              </a:ext>
            </a:extLst>
          </p:cNvPr>
          <p:cNvGrpSpPr/>
          <p:nvPr/>
        </p:nvGrpSpPr>
        <p:grpSpPr>
          <a:xfrm>
            <a:off x="8343561" y="2241634"/>
            <a:ext cx="3499572" cy="2926077"/>
            <a:chOff x="328184" y="374563"/>
            <a:chExt cx="2953663" cy="2647207"/>
          </a:xfrm>
        </p:grpSpPr>
        <p:sp>
          <p:nvSpPr>
            <p:cNvPr id="15" name="Rectangle: Rounded Corners 14">
              <a:extLst>
                <a:ext uri="{FF2B5EF4-FFF2-40B4-BE49-F238E27FC236}">
                  <a16:creationId xmlns:a16="http://schemas.microsoft.com/office/drawing/2014/main" id="{368D3EB7-57BF-7B03-FD9B-96AED461B646}"/>
                </a:ext>
              </a:extLst>
            </p:cNvPr>
            <p:cNvSpPr/>
            <p:nvPr/>
          </p:nvSpPr>
          <p:spPr>
            <a:xfrm>
              <a:off x="328184" y="374563"/>
              <a:ext cx="2953663" cy="264720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spcAft>
                  <a:spcPts val="300"/>
                </a:spcAft>
              </a:pPr>
              <a:endParaRPr lang="en-US" sz="2000" dirty="0"/>
            </a:p>
          </p:txBody>
        </p:sp>
        <p:sp>
          <p:nvSpPr>
            <p:cNvPr id="16" name="Rectangle: Rounded Corners 5">
              <a:extLst>
                <a:ext uri="{FF2B5EF4-FFF2-40B4-BE49-F238E27FC236}">
                  <a16:creationId xmlns:a16="http://schemas.microsoft.com/office/drawing/2014/main" id="{C2EDC598-3E50-5D9E-CC37-9A888F62FAF3}"/>
                </a:ext>
              </a:extLst>
            </p:cNvPr>
            <p:cNvSpPr txBox="1"/>
            <p:nvPr/>
          </p:nvSpPr>
          <p:spPr>
            <a:xfrm>
              <a:off x="405718" y="452097"/>
              <a:ext cx="2798595" cy="24921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gn="ctr">
                <a:spcAft>
                  <a:spcPts val="300"/>
                </a:spcAft>
              </a:pPr>
              <a:r>
                <a:rPr lang="en-US" sz="1600" i="1" dirty="0">
                  <a:latin typeface="Montserrat" panose="00000500000000000000" pitchFamily="2" charset="0"/>
                </a:rPr>
                <a:t>“T</a:t>
              </a:r>
              <a:r>
                <a:rPr lang="en-US" sz="1600" i="1" dirty="0"/>
                <a:t>here are certainly situations where the parents would not make the best decisions in the best interest of the child because of their </a:t>
              </a:r>
              <a:r>
                <a:rPr lang="en-US" sz="1600" b="1" i="1" dirty="0"/>
                <a:t>political points of view especially regarding trans or LGBTQ plus individuals</a:t>
              </a:r>
              <a:r>
                <a:rPr lang="en-US" sz="1600" i="1" dirty="0">
                  <a:latin typeface="Montserrat" panose="00000500000000000000" pitchFamily="2" charset="0"/>
                </a:rPr>
                <a:t>.”</a:t>
              </a:r>
            </a:p>
            <a:p>
              <a:pPr algn="ctr">
                <a:spcAft>
                  <a:spcPts val="300"/>
                </a:spcAft>
              </a:pPr>
              <a:r>
                <a:rPr lang="en-US" sz="1600" i="1" dirty="0">
                  <a:latin typeface="Montserrat" panose="00000500000000000000" pitchFamily="2" charset="0"/>
                </a:rPr>
                <a:t>– Trans rights-conflicted voter, white man</a:t>
              </a:r>
              <a:endParaRPr lang="en-US" sz="1600" b="1" i="1" dirty="0">
                <a:solidFill>
                  <a:schemeClr val="tx1">
                    <a:lumMod val="50000"/>
                    <a:lumOff val="50000"/>
                  </a:schemeClr>
                </a:solidFill>
                <a:latin typeface="Montserrat" panose="00000500000000000000" pitchFamily="2" charset="0"/>
              </a:endParaRPr>
            </a:p>
          </p:txBody>
        </p:sp>
      </p:grpSp>
      <p:sp>
        <p:nvSpPr>
          <p:cNvPr id="18" name="TextBox 17">
            <a:extLst>
              <a:ext uri="{FF2B5EF4-FFF2-40B4-BE49-F238E27FC236}">
                <a16:creationId xmlns:a16="http://schemas.microsoft.com/office/drawing/2014/main" id="{1BF5A6E3-7E58-73F6-A376-A79FEB634D70}"/>
              </a:ext>
            </a:extLst>
          </p:cNvPr>
          <p:cNvSpPr txBox="1"/>
          <p:nvPr/>
        </p:nvSpPr>
        <p:spPr>
          <a:xfrm>
            <a:off x="187347" y="1609852"/>
            <a:ext cx="3811741" cy="369332"/>
          </a:xfrm>
          <a:prstGeom prst="rect">
            <a:avLst/>
          </a:prstGeom>
          <a:noFill/>
        </p:spPr>
        <p:txBody>
          <a:bodyPr wrap="square" rtlCol="0">
            <a:spAutoFit/>
          </a:bodyPr>
          <a:lstStyle/>
          <a:p>
            <a:pPr algn="ctr"/>
            <a:r>
              <a:rPr lang="en-US" b="1" dirty="0">
                <a:solidFill>
                  <a:schemeClr val="accent6"/>
                </a:solidFill>
                <a:latin typeface="Montserrat" panose="00000500000000000000" pitchFamily="2" charset="0"/>
              </a:rPr>
              <a:t>1. Abuse, neglect, and incest</a:t>
            </a:r>
          </a:p>
        </p:txBody>
      </p:sp>
      <p:sp>
        <p:nvSpPr>
          <p:cNvPr id="23" name="TextBox 22">
            <a:extLst>
              <a:ext uri="{FF2B5EF4-FFF2-40B4-BE49-F238E27FC236}">
                <a16:creationId xmlns:a16="http://schemas.microsoft.com/office/drawing/2014/main" id="{F6C548CF-E0F1-63F9-9ACF-FA8E3BE2A50B}"/>
              </a:ext>
            </a:extLst>
          </p:cNvPr>
          <p:cNvSpPr txBox="1"/>
          <p:nvPr/>
        </p:nvSpPr>
        <p:spPr>
          <a:xfrm>
            <a:off x="4238795" y="1609852"/>
            <a:ext cx="3662169" cy="369332"/>
          </a:xfrm>
          <a:prstGeom prst="rect">
            <a:avLst/>
          </a:prstGeom>
          <a:noFill/>
        </p:spPr>
        <p:txBody>
          <a:bodyPr wrap="square" rtlCol="0">
            <a:spAutoFit/>
          </a:bodyPr>
          <a:lstStyle/>
          <a:p>
            <a:pPr algn="ctr"/>
            <a:r>
              <a:rPr lang="en-US" b="1" dirty="0">
                <a:solidFill>
                  <a:srgbClr val="7030A0"/>
                </a:solidFill>
                <a:latin typeface="Montserrat" panose="00000500000000000000" pitchFamily="2" charset="0"/>
              </a:rPr>
              <a:t>2. Religious parenting</a:t>
            </a:r>
          </a:p>
        </p:txBody>
      </p:sp>
      <p:sp>
        <p:nvSpPr>
          <p:cNvPr id="25" name="TextBox 24">
            <a:extLst>
              <a:ext uri="{FF2B5EF4-FFF2-40B4-BE49-F238E27FC236}">
                <a16:creationId xmlns:a16="http://schemas.microsoft.com/office/drawing/2014/main" id="{3F883BBA-46F4-ECD9-3948-6D3DFF50D724}"/>
              </a:ext>
            </a:extLst>
          </p:cNvPr>
          <p:cNvSpPr txBox="1"/>
          <p:nvPr/>
        </p:nvSpPr>
        <p:spPr>
          <a:xfrm>
            <a:off x="8196876" y="1609852"/>
            <a:ext cx="3737528" cy="369332"/>
          </a:xfrm>
          <a:prstGeom prst="rect">
            <a:avLst/>
          </a:prstGeom>
          <a:noFill/>
        </p:spPr>
        <p:txBody>
          <a:bodyPr wrap="square" rtlCol="0">
            <a:spAutoFit/>
          </a:bodyPr>
          <a:lstStyle/>
          <a:p>
            <a:pPr algn="ctr"/>
            <a:r>
              <a:rPr lang="en-US" b="1" dirty="0">
                <a:solidFill>
                  <a:schemeClr val="tx2"/>
                </a:solidFill>
                <a:latin typeface="Montserrat" panose="00000500000000000000" pitchFamily="2" charset="0"/>
              </a:rPr>
              <a:t>3. Political parenting</a:t>
            </a:r>
            <a:endParaRPr lang="en-US" sz="1400" b="1" dirty="0">
              <a:solidFill>
                <a:schemeClr val="tx2"/>
              </a:solidFill>
              <a:latin typeface="Montserrat" panose="00000500000000000000" pitchFamily="2" charset="0"/>
            </a:endParaRPr>
          </a:p>
        </p:txBody>
      </p:sp>
      <p:sp>
        <p:nvSpPr>
          <p:cNvPr id="21" name="Rectangle 20">
            <a:extLst>
              <a:ext uri="{FF2B5EF4-FFF2-40B4-BE49-F238E27FC236}">
                <a16:creationId xmlns:a16="http://schemas.microsoft.com/office/drawing/2014/main" id="{2F835A97-C85D-DC69-9F86-82191255E42E}"/>
              </a:ext>
            </a:extLst>
          </p:cNvPr>
          <p:cNvSpPr/>
          <p:nvPr/>
        </p:nvSpPr>
        <p:spPr>
          <a:xfrm>
            <a:off x="-189571" y="5943600"/>
            <a:ext cx="12734693" cy="9666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Brace 21">
            <a:extLst>
              <a:ext uri="{FF2B5EF4-FFF2-40B4-BE49-F238E27FC236}">
                <a16:creationId xmlns:a16="http://schemas.microsoft.com/office/drawing/2014/main" id="{DC54BF54-B5D5-CCD5-C84F-E6E277E05853}"/>
              </a:ext>
            </a:extLst>
          </p:cNvPr>
          <p:cNvSpPr/>
          <p:nvPr/>
        </p:nvSpPr>
        <p:spPr>
          <a:xfrm rot="5400000">
            <a:off x="7898295" y="3205058"/>
            <a:ext cx="569844" cy="48635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a:extLst>
              <a:ext uri="{FF2B5EF4-FFF2-40B4-BE49-F238E27FC236}">
                <a16:creationId xmlns:a16="http://schemas.microsoft.com/office/drawing/2014/main" id="{D1D0B058-8A30-466C-4F95-9F336A907947}"/>
              </a:ext>
            </a:extLst>
          </p:cNvPr>
          <p:cNvSpPr txBox="1"/>
          <p:nvPr/>
        </p:nvSpPr>
        <p:spPr>
          <a:xfrm>
            <a:off x="4238796" y="5984972"/>
            <a:ext cx="7604338" cy="584775"/>
          </a:xfrm>
          <a:prstGeom prst="rect">
            <a:avLst/>
          </a:prstGeom>
          <a:noFill/>
        </p:spPr>
        <p:txBody>
          <a:bodyPr wrap="square" rtlCol="0">
            <a:spAutoFit/>
          </a:bodyPr>
          <a:lstStyle/>
          <a:p>
            <a:r>
              <a:rPr lang="en-US" sz="1600" dirty="0"/>
              <a:t>At the same time, some voters take a </a:t>
            </a:r>
            <a:r>
              <a:rPr lang="en-US" sz="1600" b="1" dirty="0">
                <a:solidFill>
                  <a:schemeClr val="accent6"/>
                </a:solidFill>
              </a:rPr>
              <a:t>“who am I to judge?” </a:t>
            </a:r>
            <a:r>
              <a:rPr lang="en-US" sz="1600" dirty="0"/>
              <a:t>approach to personal beliefs around parenting that don’t involve abuse or neglect. </a:t>
            </a:r>
          </a:p>
        </p:txBody>
      </p:sp>
    </p:spTree>
    <p:extLst>
      <p:ext uri="{BB962C8B-B14F-4D97-AF65-F5344CB8AC3E}">
        <p14:creationId xmlns:p14="http://schemas.microsoft.com/office/powerpoint/2010/main" val="116169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3BF5A1-8390-454F-731A-9F4E003C70C8}"/>
              </a:ext>
            </a:extLst>
          </p:cNvPr>
          <p:cNvSpPr/>
          <p:nvPr/>
        </p:nvSpPr>
        <p:spPr>
          <a:xfrm>
            <a:off x="-189571" y="5943600"/>
            <a:ext cx="12734693" cy="9666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9623AB-8E65-872E-9230-5AAEE7B5C060}"/>
              </a:ext>
            </a:extLst>
          </p:cNvPr>
          <p:cNvSpPr>
            <a:spLocks noGrp="1"/>
          </p:cNvSpPr>
          <p:nvPr>
            <p:ph type="ctrTitle"/>
          </p:nvPr>
        </p:nvSpPr>
        <p:spPr/>
        <p:txBody>
          <a:bodyPr>
            <a:normAutofit fontScale="90000"/>
          </a:bodyPr>
          <a:lstStyle/>
          <a:p>
            <a:r>
              <a:rPr lang="en-US" dirty="0"/>
              <a:t>In cases of bad parenting, who voters want to get involved depends on the situation. We should identify when to draw on serious situations versus intrusion on personal values</a:t>
            </a:r>
          </a:p>
        </p:txBody>
      </p:sp>
      <p:sp>
        <p:nvSpPr>
          <p:cNvPr id="8" name="TextBox 7">
            <a:extLst>
              <a:ext uri="{FF2B5EF4-FFF2-40B4-BE49-F238E27FC236}">
                <a16:creationId xmlns:a16="http://schemas.microsoft.com/office/drawing/2014/main" id="{65E4161E-85DA-9048-323F-8F3DC35FE000}"/>
              </a:ext>
            </a:extLst>
          </p:cNvPr>
          <p:cNvSpPr txBox="1"/>
          <p:nvPr/>
        </p:nvSpPr>
        <p:spPr>
          <a:xfrm>
            <a:off x="427658" y="5681990"/>
            <a:ext cx="11500233" cy="523220"/>
          </a:xfrm>
          <a:prstGeom prst="rect">
            <a:avLst/>
          </a:prstGeom>
          <a:noFill/>
        </p:spPr>
        <p:txBody>
          <a:bodyPr wrap="square">
            <a:spAutoFit/>
          </a:bodyPr>
          <a:lstStyle/>
          <a:p>
            <a:pPr>
              <a:spcBef>
                <a:spcPts val="600"/>
              </a:spcBef>
            </a:pPr>
            <a:r>
              <a:rPr lang="en-US" sz="1400" i="1" dirty="0">
                <a:solidFill>
                  <a:srgbClr val="000000"/>
                </a:solidFill>
              </a:rPr>
              <a:t>“</a:t>
            </a:r>
            <a:r>
              <a:rPr lang="en-US" sz="1400" i="1" dirty="0"/>
              <a:t>The only time I feel that </a:t>
            </a:r>
            <a:r>
              <a:rPr lang="en-US" sz="1400" b="1" i="1" dirty="0">
                <a:solidFill>
                  <a:schemeClr val="accent4"/>
                </a:solidFill>
              </a:rPr>
              <a:t>state and/or federal laws should override a parent's decision</a:t>
            </a:r>
            <a:r>
              <a:rPr lang="en-US" sz="1400" b="1" i="1" dirty="0"/>
              <a:t> </a:t>
            </a:r>
            <a:r>
              <a:rPr lang="en-US" sz="1400" i="1" dirty="0"/>
              <a:t>is when there is </a:t>
            </a:r>
            <a:r>
              <a:rPr lang="en-US" sz="1400" b="1" i="1" dirty="0">
                <a:solidFill>
                  <a:schemeClr val="accent4"/>
                </a:solidFill>
              </a:rPr>
              <a:t>physical abuse and neglect </a:t>
            </a:r>
            <a:r>
              <a:rPr lang="en-US" sz="1400" i="1" dirty="0"/>
              <a:t>happening in the young person's life.” </a:t>
            </a:r>
            <a:r>
              <a:rPr lang="en-US" sz="1400" i="1" dirty="0">
                <a:solidFill>
                  <a:srgbClr val="000000"/>
                </a:solidFill>
              </a:rPr>
              <a:t>– Abortion and trans rights-conflicted voter, Black woman</a:t>
            </a:r>
          </a:p>
        </p:txBody>
      </p:sp>
      <p:graphicFrame>
        <p:nvGraphicFramePr>
          <p:cNvPr id="9" name="Diagram 8">
            <a:extLst>
              <a:ext uri="{FF2B5EF4-FFF2-40B4-BE49-F238E27FC236}">
                <a16:creationId xmlns:a16="http://schemas.microsoft.com/office/drawing/2014/main" id="{4B0283A0-61BA-614D-5441-02B5E92C6EE7}"/>
              </a:ext>
            </a:extLst>
          </p:cNvPr>
          <p:cNvGraphicFramePr/>
          <p:nvPr>
            <p:extLst>
              <p:ext uri="{D42A27DB-BD31-4B8C-83A1-F6EECF244321}">
                <p14:modId xmlns:p14="http://schemas.microsoft.com/office/powerpoint/2010/main" val="2704570184"/>
              </p:ext>
            </p:extLst>
          </p:nvPr>
        </p:nvGraphicFramePr>
        <p:xfrm>
          <a:off x="451646" y="2286926"/>
          <a:ext cx="3607036" cy="2832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Lightbulb with solid fill">
            <a:extLst>
              <a:ext uri="{FF2B5EF4-FFF2-40B4-BE49-F238E27FC236}">
                <a16:creationId xmlns:a16="http://schemas.microsoft.com/office/drawing/2014/main" id="{9FAB483F-31B7-DF3F-FBE2-9E1DCEA9616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874088" y="1917353"/>
            <a:ext cx="542128" cy="542128"/>
          </a:xfrm>
          <a:prstGeom prst="rect">
            <a:avLst/>
          </a:prstGeom>
        </p:spPr>
      </p:pic>
      <p:sp>
        <p:nvSpPr>
          <p:cNvPr id="11" name="TextBox 10">
            <a:extLst>
              <a:ext uri="{FF2B5EF4-FFF2-40B4-BE49-F238E27FC236}">
                <a16:creationId xmlns:a16="http://schemas.microsoft.com/office/drawing/2014/main" id="{B7104E61-AD75-6D2E-FE81-58744EA8CCF9}"/>
              </a:ext>
            </a:extLst>
          </p:cNvPr>
          <p:cNvSpPr txBox="1"/>
          <p:nvPr/>
        </p:nvSpPr>
        <p:spPr>
          <a:xfrm>
            <a:off x="8105306" y="3049750"/>
            <a:ext cx="3894005" cy="2108269"/>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1400" b="1" dirty="0">
                <a:solidFill>
                  <a:schemeClr val="accent5"/>
                </a:solidFill>
              </a:rPr>
              <a:t>Abortion</a:t>
            </a:r>
            <a:r>
              <a:rPr lang="en-US" sz="1400" dirty="0"/>
              <a:t>: when explaining that not all youth feel safe going to their parents about abortion, we should note that some parents are abusive or unsafe. </a:t>
            </a:r>
          </a:p>
          <a:p>
            <a:pPr marL="342900" indent="-342900">
              <a:spcAft>
                <a:spcPts val="600"/>
              </a:spcAft>
              <a:buClr>
                <a:schemeClr val="tx1"/>
              </a:buClr>
              <a:buFont typeface="Arial" panose="020B0604020202020204" pitchFamily="34" charset="0"/>
              <a:buChar char="•"/>
            </a:pPr>
            <a:r>
              <a:rPr lang="en-US" sz="1400" b="1" dirty="0">
                <a:solidFill>
                  <a:srgbClr val="7030A0"/>
                </a:solidFill>
              </a:rPr>
              <a:t>Transition care</a:t>
            </a:r>
            <a:r>
              <a:rPr lang="en-US" sz="1400" dirty="0"/>
              <a:t>: when it comes to trans youth, we should call out government overreach into families’ personal choices.</a:t>
            </a:r>
          </a:p>
        </p:txBody>
      </p:sp>
      <p:sp>
        <p:nvSpPr>
          <p:cNvPr id="13" name="TextBox 12">
            <a:extLst>
              <a:ext uri="{FF2B5EF4-FFF2-40B4-BE49-F238E27FC236}">
                <a16:creationId xmlns:a16="http://schemas.microsoft.com/office/drawing/2014/main" id="{4380C660-8918-7AC9-3DF0-E77F3C93E32C}"/>
              </a:ext>
            </a:extLst>
          </p:cNvPr>
          <p:cNvSpPr txBox="1"/>
          <p:nvPr/>
        </p:nvSpPr>
        <p:spPr>
          <a:xfrm>
            <a:off x="342900" y="1663420"/>
            <a:ext cx="3824528" cy="523220"/>
          </a:xfrm>
          <a:prstGeom prst="rect">
            <a:avLst/>
          </a:prstGeom>
          <a:noFill/>
        </p:spPr>
        <p:txBody>
          <a:bodyPr wrap="square" rtlCol="0">
            <a:spAutoFit/>
          </a:bodyPr>
          <a:lstStyle/>
          <a:p>
            <a:pPr algn="ctr"/>
            <a:r>
              <a:rPr lang="en-US" sz="1400" i="1" dirty="0"/>
              <a:t>Who do </a:t>
            </a:r>
            <a:r>
              <a:rPr lang="en-US" sz="1400" b="1" i="1" dirty="0"/>
              <a:t>voters believe </a:t>
            </a:r>
            <a:r>
              <a:rPr lang="en-US" sz="1400" i="1" dirty="0"/>
              <a:t>should make decisions about youth? </a:t>
            </a:r>
          </a:p>
        </p:txBody>
      </p:sp>
      <p:sp>
        <p:nvSpPr>
          <p:cNvPr id="14" name="TextBox 13">
            <a:extLst>
              <a:ext uri="{FF2B5EF4-FFF2-40B4-BE49-F238E27FC236}">
                <a16:creationId xmlns:a16="http://schemas.microsoft.com/office/drawing/2014/main" id="{B06CE7A7-C604-6838-E346-8B4C066CDDF8}"/>
              </a:ext>
            </a:extLst>
          </p:cNvPr>
          <p:cNvSpPr txBox="1"/>
          <p:nvPr/>
        </p:nvSpPr>
        <p:spPr>
          <a:xfrm>
            <a:off x="8098306" y="2444262"/>
            <a:ext cx="4093693" cy="584775"/>
          </a:xfrm>
          <a:prstGeom prst="rect">
            <a:avLst/>
          </a:prstGeom>
          <a:noFill/>
        </p:spPr>
        <p:txBody>
          <a:bodyPr wrap="square" rtlCol="0">
            <a:spAutoFit/>
          </a:bodyPr>
          <a:lstStyle/>
          <a:p>
            <a:pPr algn="ctr"/>
            <a:r>
              <a:rPr lang="en-US" sz="1600" b="1" dirty="0">
                <a:solidFill>
                  <a:schemeClr val="tx2"/>
                </a:solidFill>
              </a:rPr>
              <a:t>Identify when to draw on serious situations versus family choices</a:t>
            </a:r>
          </a:p>
        </p:txBody>
      </p:sp>
      <p:cxnSp>
        <p:nvCxnSpPr>
          <p:cNvPr id="7" name="Straight Connector 6">
            <a:extLst>
              <a:ext uri="{FF2B5EF4-FFF2-40B4-BE49-F238E27FC236}">
                <a16:creationId xmlns:a16="http://schemas.microsoft.com/office/drawing/2014/main" id="{6F351E2B-B1BD-84A3-84BB-7E860C1CA3C6}"/>
              </a:ext>
            </a:extLst>
          </p:cNvPr>
          <p:cNvCxnSpPr/>
          <p:nvPr/>
        </p:nvCxnSpPr>
        <p:spPr>
          <a:xfrm>
            <a:off x="3402957" y="2708475"/>
            <a:ext cx="119219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8B2046-CCB4-BF20-97ED-283B9E9C21CA}"/>
              </a:ext>
            </a:extLst>
          </p:cNvPr>
          <p:cNvCxnSpPr/>
          <p:nvPr/>
        </p:nvCxnSpPr>
        <p:spPr>
          <a:xfrm>
            <a:off x="2806861" y="3739901"/>
            <a:ext cx="119219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73F1D2-E4E8-BE07-D5A8-1DA3C2412B74}"/>
              </a:ext>
            </a:extLst>
          </p:cNvPr>
          <p:cNvCxnSpPr/>
          <p:nvPr/>
        </p:nvCxnSpPr>
        <p:spPr>
          <a:xfrm>
            <a:off x="2386312" y="4773430"/>
            <a:ext cx="119219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5759125-4A33-C364-E2B4-FE5055D95365}"/>
              </a:ext>
            </a:extLst>
          </p:cNvPr>
          <p:cNvSpPr txBox="1"/>
          <p:nvPr/>
        </p:nvSpPr>
        <p:spPr>
          <a:xfrm>
            <a:off x="4628823" y="2411525"/>
            <a:ext cx="2605354" cy="523220"/>
          </a:xfrm>
          <a:prstGeom prst="rect">
            <a:avLst/>
          </a:prstGeom>
          <a:noFill/>
        </p:spPr>
        <p:txBody>
          <a:bodyPr wrap="square" rtlCol="0">
            <a:spAutoFit/>
          </a:bodyPr>
          <a:lstStyle/>
          <a:p>
            <a:r>
              <a:rPr lang="en-US" sz="1400" b="1" dirty="0">
                <a:solidFill>
                  <a:schemeClr val="bg2"/>
                </a:solidFill>
              </a:rPr>
              <a:t>Most of the time, parents </a:t>
            </a:r>
            <a:r>
              <a:rPr lang="en-US" sz="1400" dirty="0"/>
              <a:t>should have control</a:t>
            </a:r>
          </a:p>
        </p:txBody>
      </p:sp>
      <p:sp>
        <p:nvSpPr>
          <p:cNvPr id="18" name="TextBox 17">
            <a:extLst>
              <a:ext uri="{FF2B5EF4-FFF2-40B4-BE49-F238E27FC236}">
                <a16:creationId xmlns:a16="http://schemas.microsoft.com/office/drawing/2014/main" id="{44D319F5-D95C-F2B7-F052-8A933B8BCADC}"/>
              </a:ext>
            </a:extLst>
          </p:cNvPr>
          <p:cNvSpPr txBox="1"/>
          <p:nvPr/>
        </p:nvSpPr>
        <p:spPr>
          <a:xfrm>
            <a:off x="4160157" y="3198576"/>
            <a:ext cx="3329715" cy="1169551"/>
          </a:xfrm>
          <a:prstGeom prst="rect">
            <a:avLst/>
          </a:prstGeom>
          <a:noFill/>
        </p:spPr>
        <p:txBody>
          <a:bodyPr wrap="square" rtlCol="0">
            <a:spAutoFit/>
          </a:bodyPr>
          <a:lstStyle/>
          <a:p>
            <a:r>
              <a:rPr lang="en-US" sz="1400" dirty="0"/>
              <a:t>If youth </a:t>
            </a:r>
            <a:r>
              <a:rPr lang="en-US" sz="1400" b="1" dirty="0">
                <a:solidFill>
                  <a:schemeClr val="tx2"/>
                </a:solidFill>
              </a:rPr>
              <a:t>can’t trust or rely on their parents</a:t>
            </a:r>
            <a:r>
              <a:rPr lang="en-US" sz="1400" dirty="0"/>
              <a:t> (i.e., parents who would be disapproving of an unplanned pregnancy), other trusted adults can give youth support</a:t>
            </a:r>
          </a:p>
        </p:txBody>
      </p:sp>
      <p:sp>
        <p:nvSpPr>
          <p:cNvPr id="19" name="TextBox 18">
            <a:extLst>
              <a:ext uri="{FF2B5EF4-FFF2-40B4-BE49-F238E27FC236}">
                <a16:creationId xmlns:a16="http://schemas.microsoft.com/office/drawing/2014/main" id="{768BEA77-7CCB-48EF-6AD2-863EB17F89DE}"/>
              </a:ext>
            </a:extLst>
          </p:cNvPr>
          <p:cNvSpPr txBox="1"/>
          <p:nvPr/>
        </p:nvSpPr>
        <p:spPr>
          <a:xfrm>
            <a:off x="3691313" y="4553919"/>
            <a:ext cx="3519711" cy="738664"/>
          </a:xfrm>
          <a:prstGeom prst="rect">
            <a:avLst/>
          </a:prstGeom>
          <a:noFill/>
        </p:spPr>
        <p:txBody>
          <a:bodyPr wrap="square" rtlCol="0">
            <a:spAutoFit/>
          </a:bodyPr>
          <a:lstStyle/>
          <a:p>
            <a:r>
              <a:rPr lang="en-US" sz="1400" dirty="0"/>
              <a:t>Only in the most serious cases of </a:t>
            </a:r>
            <a:r>
              <a:rPr lang="en-US" sz="1400" b="1" dirty="0">
                <a:solidFill>
                  <a:schemeClr val="accent4"/>
                </a:solidFill>
              </a:rPr>
              <a:t>abuse, neglect, and incest </a:t>
            </a:r>
            <a:r>
              <a:rPr lang="en-US" sz="1400" dirty="0"/>
              <a:t>should government call the shots</a:t>
            </a:r>
          </a:p>
        </p:txBody>
      </p:sp>
    </p:spTree>
    <p:extLst>
      <p:ext uri="{BB962C8B-B14F-4D97-AF65-F5344CB8AC3E}">
        <p14:creationId xmlns:p14="http://schemas.microsoft.com/office/powerpoint/2010/main" val="424929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CB026-3433-523D-5890-7ED4498B9ED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6A1EA8D-ECF2-C6C0-DDD3-379059E6C7F0}"/>
              </a:ext>
            </a:extLst>
          </p:cNvPr>
          <p:cNvSpPr>
            <a:spLocks noGrp="1"/>
          </p:cNvSpPr>
          <p:nvPr>
            <p:ph type="body" sz="quarter" idx="10"/>
          </p:nvPr>
        </p:nvSpPr>
        <p:spPr>
          <a:xfrm>
            <a:off x="342899" y="1985963"/>
            <a:ext cx="7543801" cy="2886075"/>
          </a:xfrm>
        </p:spPr>
        <p:txBody>
          <a:bodyPr/>
          <a:lstStyle/>
          <a:p>
            <a:r>
              <a:rPr lang="en-US" dirty="0"/>
              <a:t>How Parental Involvement Differs for Abortion vs. Transition Care</a:t>
            </a:r>
          </a:p>
        </p:txBody>
      </p:sp>
    </p:spTree>
    <p:extLst>
      <p:ext uri="{BB962C8B-B14F-4D97-AF65-F5344CB8AC3E}">
        <p14:creationId xmlns:p14="http://schemas.microsoft.com/office/powerpoint/2010/main" val="380507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5B2D-8F16-765D-3C72-6C93069F8F48}"/>
              </a:ext>
            </a:extLst>
          </p:cNvPr>
          <p:cNvSpPr>
            <a:spLocks noGrp="1"/>
          </p:cNvSpPr>
          <p:nvPr>
            <p:ph type="ctrTitle"/>
          </p:nvPr>
        </p:nvSpPr>
        <p:spPr/>
        <p:txBody>
          <a:bodyPr>
            <a:normAutofit fontScale="90000"/>
          </a:bodyPr>
          <a:lstStyle/>
          <a:p>
            <a:r>
              <a:rPr lang="en-US" sz="2800" dirty="0"/>
              <a:t>Our message for transition care and abortion care needs to be different, since voters see them as fundamentally different</a:t>
            </a:r>
            <a:endParaRPr lang="en-US" sz="2800" u="sng" dirty="0"/>
          </a:p>
        </p:txBody>
      </p:sp>
      <p:graphicFrame>
        <p:nvGraphicFramePr>
          <p:cNvPr id="4" name="Table 3">
            <a:extLst>
              <a:ext uri="{FF2B5EF4-FFF2-40B4-BE49-F238E27FC236}">
                <a16:creationId xmlns:a16="http://schemas.microsoft.com/office/drawing/2014/main" id="{2622E7CB-2CB5-1968-6F3F-A73E5A743B3C}"/>
              </a:ext>
            </a:extLst>
          </p:cNvPr>
          <p:cNvGraphicFramePr>
            <a:graphicFrameLocks noGrp="1"/>
          </p:cNvGraphicFramePr>
          <p:nvPr>
            <p:extLst>
              <p:ext uri="{D42A27DB-BD31-4B8C-83A1-F6EECF244321}">
                <p14:modId xmlns:p14="http://schemas.microsoft.com/office/powerpoint/2010/main" val="1918822882"/>
              </p:ext>
            </p:extLst>
          </p:nvPr>
        </p:nvGraphicFramePr>
        <p:xfrm>
          <a:off x="342899" y="1435101"/>
          <a:ext cx="11500234" cy="2362200"/>
        </p:xfrm>
        <a:graphic>
          <a:graphicData uri="http://schemas.openxmlformats.org/drawingml/2006/table">
            <a:tbl>
              <a:tblPr firstRow="1" bandRow="1">
                <a:tableStyleId>{5C22544A-7EE6-4342-B048-85BDC9FD1C3A}</a:tableStyleId>
              </a:tblPr>
              <a:tblGrid>
                <a:gridCol w="5750117">
                  <a:extLst>
                    <a:ext uri="{9D8B030D-6E8A-4147-A177-3AD203B41FA5}">
                      <a16:colId xmlns:a16="http://schemas.microsoft.com/office/drawing/2014/main" val="975472655"/>
                    </a:ext>
                  </a:extLst>
                </a:gridCol>
                <a:gridCol w="5750117">
                  <a:extLst>
                    <a:ext uri="{9D8B030D-6E8A-4147-A177-3AD203B41FA5}">
                      <a16:colId xmlns:a16="http://schemas.microsoft.com/office/drawing/2014/main" val="2807214648"/>
                    </a:ext>
                  </a:extLst>
                </a:gridCol>
              </a:tblGrid>
              <a:tr h="314917">
                <a:tc>
                  <a:txBody>
                    <a:bodyPr/>
                    <a:lstStyle/>
                    <a:p>
                      <a:pPr algn="ctr"/>
                      <a:r>
                        <a:rPr lang="en-US" sz="1600" dirty="0"/>
                        <a:t>Abortion care is seen as…</a:t>
                      </a:r>
                    </a:p>
                  </a:txBody>
                  <a:tcPr anchor="ctr">
                    <a:solidFill>
                      <a:schemeClr val="accent5"/>
                    </a:solidFill>
                  </a:tcPr>
                </a:tc>
                <a:tc>
                  <a:txBody>
                    <a:bodyPr/>
                    <a:lstStyle/>
                    <a:p>
                      <a:pPr algn="ctr"/>
                      <a:r>
                        <a:rPr lang="en-US" sz="1600" dirty="0"/>
                        <a:t>Transition care is seen as…</a:t>
                      </a:r>
                    </a:p>
                  </a:txBody>
                  <a:tcPr anchor="ctr">
                    <a:solidFill>
                      <a:srgbClr val="7030A0"/>
                    </a:solidFill>
                  </a:tcPr>
                </a:tc>
                <a:extLst>
                  <a:ext uri="{0D108BD9-81ED-4DB2-BD59-A6C34878D82A}">
                    <a16:rowId xmlns:a16="http://schemas.microsoft.com/office/drawing/2014/main" val="413140632"/>
                  </a:ext>
                </a:extLst>
              </a:tr>
              <a:tr h="1991665">
                <a:tc>
                  <a:txBody>
                    <a:bodyPr/>
                    <a:lstStyle/>
                    <a:p>
                      <a:pPr marL="342900" indent="-342900">
                        <a:spcAft>
                          <a:spcPts val="600"/>
                        </a:spcAft>
                        <a:buClr>
                          <a:schemeClr val="tx1"/>
                        </a:buClr>
                        <a:buFont typeface="Arial" panose="020B0604020202020204" pitchFamily="34" charset="0"/>
                        <a:buChar char="•"/>
                      </a:pPr>
                      <a:r>
                        <a:rPr lang="en-US" sz="1600" b="1" dirty="0">
                          <a:solidFill>
                            <a:schemeClr val="accent5"/>
                          </a:solidFill>
                        </a:rPr>
                        <a:t>Time-sensitive</a:t>
                      </a:r>
                    </a:p>
                    <a:p>
                      <a:pPr marL="342900" indent="-342900">
                        <a:spcAft>
                          <a:spcPts val="600"/>
                        </a:spcAft>
                        <a:buFont typeface="Arial" panose="020B0604020202020204" pitchFamily="34" charset="0"/>
                        <a:buChar char="•"/>
                      </a:pPr>
                      <a:r>
                        <a:rPr lang="en-US" sz="1600" dirty="0"/>
                        <a:t>Not visible and </a:t>
                      </a:r>
                      <a:r>
                        <a:rPr lang="en-US" sz="1600" b="1" dirty="0">
                          <a:solidFill>
                            <a:schemeClr val="accent5"/>
                          </a:solidFill>
                        </a:rPr>
                        <a:t>able to be kept private</a:t>
                      </a:r>
                      <a:r>
                        <a:rPr lang="en-US" sz="1600" dirty="0"/>
                        <a:t>, if early in pregnancy </a:t>
                      </a:r>
                    </a:p>
                    <a:p>
                      <a:pPr marL="342900" indent="-342900">
                        <a:spcAft>
                          <a:spcPts val="600"/>
                        </a:spcAft>
                        <a:buFont typeface="Arial" panose="020B0604020202020204" pitchFamily="34" charset="0"/>
                        <a:buChar char="•"/>
                      </a:pPr>
                      <a:r>
                        <a:rPr lang="en-US" sz="1600" b="0" dirty="0"/>
                        <a:t>Potentially only </a:t>
                      </a:r>
                      <a:r>
                        <a:rPr lang="en-US" sz="1600" b="1" dirty="0">
                          <a:solidFill>
                            <a:schemeClr val="accent5"/>
                          </a:solidFill>
                        </a:rPr>
                        <a:t>delaying</a:t>
                      </a:r>
                      <a:r>
                        <a:rPr lang="en-US" sz="1600" dirty="0"/>
                        <a:t> parenthood, rather than opting out of it</a:t>
                      </a:r>
                    </a:p>
                    <a:p>
                      <a:pPr marL="342900" indent="-342900">
                        <a:spcAft>
                          <a:spcPts val="600"/>
                        </a:spcAft>
                        <a:buFont typeface="Arial" panose="020B0604020202020204" pitchFamily="34" charset="0"/>
                        <a:buChar char="•"/>
                      </a:pPr>
                      <a:r>
                        <a:rPr lang="en-US" sz="1600" dirty="0"/>
                        <a:t>Typically, </a:t>
                      </a:r>
                      <a:r>
                        <a:rPr lang="en-US" sz="1600" b="1" dirty="0">
                          <a:solidFill>
                            <a:schemeClr val="accent5"/>
                          </a:solidFill>
                        </a:rPr>
                        <a:t>older teens </a:t>
                      </a:r>
                      <a:r>
                        <a:rPr lang="en-US" sz="1600" dirty="0"/>
                        <a:t>come to mind</a:t>
                      </a:r>
                    </a:p>
                  </a:txBody>
                  <a:tcPr>
                    <a:solidFill>
                      <a:schemeClr val="bg1"/>
                    </a:solidFill>
                  </a:tcPr>
                </a:tc>
                <a:tc>
                  <a:txBody>
                    <a:bodyPr/>
                    <a:lstStyle/>
                    <a:p>
                      <a:pPr marL="342900" indent="-342900">
                        <a:spcAft>
                          <a:spcPts val="600"/>
                        </a:spcAft>
                        <a:buClr>
                          <a:schemeClr val="tx1"/>
                        </a:buClr>
                        <a:buFont typeface="Arial" panose="020B0604020202020204" pitchFamily="34" charset="0"/>
                        <a:buChar char="•"/>
                      </a:pPr>
                      <a:r>
                        <a:rPr lang="en-US" sz="1600" b="1" dirty="0">
                          <a:solidFill>
                            <a:srgbClr val="7030A0"/>
                          </a:solidFill>
                        </a:rPr>
                        <a:t>Non-time-sensitive</a:t>
                      </a:r>
                      <a:r>
                        <a:rPr lang="en-US" sz="1600" b="1" dirty="0"/>
                        <a:t> </a:t>
                      </a:r>
                      <a:r>
                        <a:rPr lang="en-US" sz="1600" dirty="0"/>
                        <a:t>and complex, potentially expensive process</a:t>
                      </a:r>
                    </a:p>
                    <a:p>
                      <a:pPr marL="342900" indent="-342900">
                        <a:spcAft>
                          <a:spcPts val="600"/>
                        </a:spcAft>
                        <a:buClr>
                          <a:schemeClr val="tx1"/>
                        </a:buClr>
                        <a:buFont typeface="Arial" panose="020B0604020202020204" pitchFamily="34" charset="0"/>
                        <a:buChar char="•"/>
                      </a:pPr>
                      <a:r>
                        <a:rPr lang="en-US" sz="1600" dirty="0"/>
                        <a:t>More </a:t>
                      </a:r>
                      <a:r>
                        <a:rPr lang="en-US" sz="1600" b="1" dirty="0">
                          <a:solidFill>
                            <a:srgbClr val="7030A0"/>
                          </a:solidFill>
                        </a:rPr>
                        <a:t>visible</a:t>
                      </a:r>
                      <a:r>
                        <a:rPr lang="en-US" sz="1600" dirty="0"/>
                        <a:t> and difficult to keep private</a:t>
                      </a:r>
                    </a:p>
                    <a:p>
                      <a:pPr marL="342900" indent="-342900">
                        <a:spcAft>
                          <a:spcPts val="600"/>
                        </a:spcAft>
                        <a:buClr>
                          <a:schemeClr val="tx1"/>
                        </a:buClr>
                        <a:buFont typeface="Arial" panose="020B0604020202020204" pitchFamily="34" charset="0"/>
                        <a:buChar char="•"/>
                      </a:pPr>
                      <a:r>
                        <a:rPr lang="en-US" sz="1600" b="1" dirty="0">
                          <a:solidFill>
                            <a:srgbClr val="7030A0"/>
                          </a:solidFill>
                        </a:rPr>
                        <a:t>Irreversible</a:t>
                      </a:r>
                    </a:p>
                    <a:p>
                      <a:pPr marL="342900" indent="-342900">
                        <a:spcAft>
                          <a:spcPts val="600"/>
                        </a:spcAft>
                        <a:buClr>
                          <a:schemeClr val="tx1"/>
                        </a:buClr>
                        <a:buFont typeface="Arial" panose="020B0604020202020204" pitchFamily="34" charset="0"/>
                        <a:buChar char="•"/>
                      </a:pPr>
                      <a:r>
                        <a:rPr lang="en-US" sz="1600" dirty="0"/>
                        <a:t>Typically thought of as </a:t>
                      </a:r>
                      <a:r>
                        <a:rPr lang="en-US" sz="1600" b="1" dirty="0">
                          <a:solidFill>
                            <a:srgbClr val="7030A0"/>
                          </a:solidFill>
                        </a:rPr>
                        <a:t>tweens and young teens </a:t>
                      </a:r>
                      <a:r>
                        <a:rPr lang="en-US" sz="1600" dirty="0"/>
                        <a:t>entering puberty and starting to shape their identity</a:t>
                      </a:r>
                    </a:p>
                  </a:txBody>
                  <a:tcPr>
                    <a:solidFill>
                      <a:schemeClr val="bg1"/>
                    </a:solidFill>
                  </a:tcPr>
                </a:tc>
                <a:extLst>
                  <a:ext uri="{0D108BD9-81ED-4DB2-BD59-A6C34878D82A}">
                    <a16:rowId xmlns:a16="http://schemas.microsoft.com/office/drawing/2014/main" val="1546140911"/>
                  </a:ext>
                </a:extLst>
              </a:tr>
            </a:tbl>
          </a:graphicData>
        </a:graphic>
      </p:graphicFrame>
      <p:sp>
        <p:nvSpPr>
          <p:cNvPr id="3" name="Rectangle 2">
            <a:extLst>
              <a:ext uri="{FF2B5EF4-FFF2-40B4-BE49-F238E27FC236}">
                <a16:creationId xmlns:a16="http://schemas.microsoft.com/office/drawing/2014/main" id="{9244E3FA-9A70-90DD-9490-077AD765070A}"/>
              </a:ext>
            </a:extLst>
          </p:cNvPr>
          <p:cNvSpPr/>
          <p:nvPr/>
        </p:nvSpPr>
        <p:spPr>
          <a:xfrm>
            <a:off x="588187" y="4114800"/>
            <a:ext cx="5109908" cy="1107997"/>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Because of these perceptions, voters believe abortion is an area where </a:t>
            </a:r>
            <a:r>
              <a:rPr lang="en-US" sz="1600" b="1" dirty="0">
                <a:solidFill>
                  <a:schemeClr val="accent5"/>
                </a:solidFill>
              </a:rPr>
              <a:t>youth may need independence</a:t>
            </a:r>
            <a:r>
              <a:rPr lang="en-US" sz="1600" dirty="0">
                <a:solidFill>
                  <a:sysClr val="windowText" lastClr="000000"/>
                </a:solidFill>
              </a:rPr>
              <a:t>, </a:t>
            </a:r>
            <a:r>
              <a:rPr lang="en-US" sz="1600" u="sng" dirty="0">
                <a:solidFill>
                  <a:sysClr val="windowText" lastClr="000000"/>
                </a:solidFill>
              </a:rPr>
              <a:t>especially</a:t>
            </a:r>
            <a:r>
              <a:rPr lang="en-US" sz="1600" dirty="0">
                <a:solidFill>
                  <a:sysClr val="windowText" lastClr="000000"/>
                </a:solidFill>
              </a:rPr>
              <a:t> in unsafe homes or in cases of abuse or sexual assault</a:t>
            </a:r>
          </a:p>
        </p:txBody>
      </p:sp>
      <p:sp>
        <p:nvSpPr>
          <p:cNvPr id="5" name="Rectangle 4">
            <a:extLst>
              <a:ext uri="{FF2B5EF4-FFF2-40B4-BE49-F238E27FC236}">
                <a16:creationId xmlns:a16="http://schemas.microsoft.com/office/drawing/2014/main" id="{B8269AEF-8187-F471-8F18-2A5197E800BD}"/>
              </a:ext>
            </a:extLst>
          </p:cNvPr>
          <p:cNvSpPr/>
          <p:nvPr/>
        </p:nvSpPr>
        <p:spPr>
          <a:xfrm>
            <a:off x="6493907" y="4114800"/>
            <a:ext cx="5109908" cy="1107997"/>
          </a:xfrm>
          <a:prstGeom prst="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Because of these perceptions, voters believe that transition care should require </a:t>
            </a:r>
            <a:r>
              <a:rPr lang="en-US" sz="1600" b="1" dirty="0">
                <a:solidFill>
                  <a:srgbClr val="7030A0"/>
                </a:solidFill>
              </a:rPr>
              <a:t>extensive parental involvement</a:t>
            </a:r>
            <a:r>
              <a:rPr lang="en-US" sz="1600" dirty="0"/>
              <a:t>, </a:t>
            </a:r>
            <a:r>
              <a:rPr lang="en-US" sz="1600" dirty="0">
                <a:solidFill>
                  <a:schemeClr val="tx1"/>
                </a:solidFill>
              </a:rPr>
              <a:t>no matter the situation</a:t>
            </a:r>
          </a:p>
        </p:txBody>
      </p:sp>
      <p:sp>
        <p:nvSpPr>
          <p:cNvPr id="9" name="Rectangle 8">
            <a:extLst>
              <a:ext uri="{FF2B5EF4-FFF2-40B4-BE49-F238E27FC236}">
                <a16:creationId xmlns:a16="http://schemas.microsoft.com/office/drawing/2014/main" id="{ED3816E9-BFD9-3D32-B47D-CFB0F2BEE17B}"/>
              </a:ext>
            </a:extLst>
          </p:cNvPr>
          <p:cNvSpPr/>
          <p:nvPr/>
        </p:nvSpPr>
        <p:spPr>
          <a:xfrm>
            <a:off x="-189571" y="5943600"/>
            <a:ext cx="12734693" cy="9666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B4F1077-9A59-919C-3B04-E84E9AC1B0B0}"/>
              </a:ext>
            </a:extLst>
          </p:cNvPr>
          <p:cNvSpPr txBox="1"/>
          <p:nvPr/>
        </p:nvSpPr>
        <p:spPr>
          <a:xfrm>
            <a:off x="480411" y="6044912"/>
            <a:ext cx="11231177" cy="584775"/>
          </a:xfrm>
          <a:prstGeom prst="rect">
            <a:avLst/>
          </a:prstGeom>
          <a:noFill/>
        </p:spPr>
        <p:txBody>
          <a:bodyPr wrap="square" rtlCol="0">
            <a:spAutoFit/>
          </a:bodyPr>
          <a:lstStyle/>
          <a:p>
            <a:pPr algn="just"/>
            <a:r>
              <a:rPr lang="en-US" sz="1600" dirty="0"/>
              <a:t>We should test ways to transfer helpful attitudes about abortion (particularly time-sensitivity and perceptions of maturity) to views of transition care. </a:t>
            </a:r>
          </a:p>
        </p:txBody>
      </p:sp>
      <p:sp>
        <p:nvSpPr>
          <p:cNvPr id="11" name="TextBox 10">
            <a:extLst>
              <a:ext uri="{FF2B5EF4-FFF2-40B4-BE49-F238E27FC236}">
                <a16:creationId xmlns:a16="http://schemas.microsoft.com/office/drawing/2014/main" id="{C5E2FDFA-265E-C171-7ED9-69E2AA5D4A50}"/>
              </a:ext>
            </a:extLst>
          </p:cNvPr>
          <p:cNvSpPr txBox="1"/>
          <p:nvPr/>
        </p:nvSpPr>
        <p:spPr>
          <a:xfrm>
            <a:off x="2317750" y="5615837"/>
            <a:ext cx="8014999" cy="338554"/>
          </a:xfrm>
          <a:prstGeom prst="rect">
            <a:avLst/>
          </a:prstGeom>
          <a:noFill/>
        </p:spPr>
        <p:txBody>
          <a:bodyPr wrap="square" rtlCol="0">
            <a:spAutoFit/>
          </a:bodyPr>
          <a:lstStyle/>
          <a:p>
            <a:pPr algn="ctr"/>
            <a:r>
              <a:rPr lang="en-US" sz="1600" b="1" dirty="0">
                <a:solidFill>
                  <a:schemeClr val="tx2"/>
                </a:solidFill>
              </a:rPr>
              <a:t>Consider ways to transfer abortion attitudes to transition care</a:t>
            </a:r>
          </a:p>
        </p:txBody>
      </p:sp>
      <p:pic>
        <p:nvPicPr>
          <p:cNvPr id="12" name="Graphic 11" descr="Lightbulb with solid fill">
            <a:extLst>
              <a:ext uri="{FF2B5EF4-FFF2-40B4-BE49-F238E27FC236}">
                <a16:creationId xmlns:a16="http://schemas.microsoft.com/office/drawing/2014/main" id="{CC67B007-82B1-5D27-6930-775D1C1DC8F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46350" y="5499449"/>
            <a:ext cx="542128" cy="542128"/>
          </a:xfrm>
          <a:prstGeom prst="rect">
            <a:avLst/>
          </a:prstGeom>
        </p:spPr>
      </p:pic>
    </p:spTree>
    <p:extLst>
      <p:ext uri="{BB962C8B-B14F-4D97-AF65-F5344CB8AC3E}">
        <p14:creationId xmlns:p14="http://schemas.microsoft.com/office/powerpoint/2010/main" val="3323913153"/>
      </p:ext>
    </p:extLst>
  </p:cSld>
  <p:clrMapOvr>
    <a:masterClrMapping/>
  </p:clrMapOvr>
</p:sld>
</file>

<file path=ppt/theme/theme1.xml><?xml version="1.0" encoding="utf-8"?>
<a:theme xmlns:a="http://schemas.openxmlformats.org/drawingml/2006/main" name="GSG_Theme_2024">
  <a:themeElements>
    <a:clrScheme name="Custom 1">
      <a:dk1>
        <a:srgbClr val="000000"/>
      </a:dk1>
      <a:lt1>
        <a:srgbClr val="FFFFFF"/>
      </a:lt1>
      <a:dk2>
        <a:srgbClr val="0041AE"/>
      </a:dk2>
      <a:lt2>
        <a:srgbClr val="009CDE"/>
      </a:lt2>
      <a:accent1>
        <a:srgbClr val="052260"/>
      </a:accent1>
      <a:accent2>
        <a:srgbClr val="004032"/>
      </a:accent2>
      <a:accent3>
        <a:srgbClr val="D9DFEC"/>
      </a:accent3>
      <a:accent4>
        <a:srgbClr val="FF5B3E"/>
      </a:accent4>
      <a:accent5>
        <a:srgbClr val="01A95C"/>
      </a:accent5>
      <a:accent6>
        <a:srgbClr val="DC251D"/>
      </a:accent6>
      <a:hlink>
        <a:srgbClr val="009CDE"/>
      </a:hlink>
      <a:folHlink>
        <a:srgbClr val="009CDE"/>
      </a:folHlink>
    </a:clrScheme>
    <a:fontScheme name="Custom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SG Political Research Presentation Template 2025" id="{BFF1C840-F781-46F9-8F67-05B787EE27E9}" vid="{5A55C188-4694-4B65-A846-E75720829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GSG Political Research Presentation Template 2025</Template>
  <TotalTime>2950</TotalTime>
  <Words>5828</Words>
  <Application>Microsoft Office PowerPoint</Application>
  <PresentationFormat>Widescreen</PresentationFormat>
  <Paragraphs>321</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Courier New</vt:lpstr>
      <vt:lpstr>Georgia</vt:lpstr>
      <vt:lpstr>Montserrat</vt:lpstr>
      <vt:lpstr>Montserrat SemiBold</vt:lpstr>
      <vt:lpstr>Wingdings</vt:lpstr>
      <vt:lpstr>GSG_Theme_2024</vt:lpstr>
      <vt:lpstr>PowerPoint Presentation</vt:lpstr>
      <vt:lpstr>Research Objectives and Methodology</vt:lpstr>
      <vt:lpstr>Key Findings</vt:lpstr>
      <vt:lpstr>PowerPoint Presentation</vt:lpstr>
      <vt:lpstr>PowerPoint Presentation</vt:lpstr>
      <vt:lpstr>Though voters worry of attempts to weaken parents’ power over young people’s decision-making, there are a few examples worth highlighting when parents may not have kids’ best interests at heart</vt:lpstr>
      <vt:lpstr>In cases of bad parenting, who voters want to get involved depends on the situation. We should identify when to draw on serious situations versus intrusion on personal values</vt:lpstr>
      <vt:lpstr>PowerPoint Presentation</vt:lpstr>
      <vt:lpstr>Our message for transition care and abortion care needs to be different, since voters see them as fundamentally different</vt:lpstr>
      <vt:lpstr>Making inroads on transition-related care</vt:lpstr>
      <vt:lpstr>With transition care, center parents and families as decision-makers, in contrast to intrusive government</vt:lpstr>
      <vt:lpstr>Making inroads on abortion care</vt:lpstr>
      <vt:lpstr>With abortion care, highlight the urgency of care and call out bad parents and government criminalization of youth </vt:lpstr>
      <vt:lpstr>PowerPoint Presentation</vt:lpstr>
      <vt:lpstr>Messaging to keep</vt:lpstr>
      <vt:lpstr>Messaging to refine</vt:lpstr>
      <vt:lpstr>New messaging to test</vt:lpstr>
      <vt:lpstr>Messaging to lose</vt:lpstr>
      <vt:lpstr>PowerPoint Presentation</vt:lpstr>
      <vt:lpstr>We tested four attack-response pairs</vt:lpstr>
      <vt:lpstr>We tested four attack-response pairs</vt:lpstr>
      <vt:lpstr>Then, we showed voters two real attack ads and gauged their reactions</vt:lpstr>
      <vt:lpstr>Why we’re here</vt:lpstr>
      <vt:lpstr>There are four distinct situations that we need to respond to</vt:lpstr>
      <vt:lpstr>But parents (and youth) are not in it alone: there is a “village” of support. We can use that to ease concerns about young people making decisions without guidance</vt:lpstr>
      <vt:lpstr>PowerPoint Presentation</vt:lpstr>
      <vt:lpstr>Voters recognize the challenges trans youth face. We have an opportunity to further emphasize the challenges they face when they are unable to access care</vt:lpstr>
      <vt:lpstr>Government is even more problematic when it comes to abortion. This is an area that regardless of the situation, we can say government has no place mandating how or when someone gets care</vt:lpstr>
      <vt:lpstr>There are remaining research questions and messaging to explore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GSG</dc:creator>
  <cp:lastModifiedBy>Morgan Bell</cp:lastModifiedBy>
  <cp:revision>9</cp:revision>
  <cp:lastPrinted>2026-02-07T20:20:47Z</cp:lastPrinted>
  <dcterms:created xsi:type="dcterms:W3CDTF">2026-02-05T21:47:28Z</dcterms:created>
  <dcterms:modified xsi:type="dcterms:W3CDTF">2026-04-02T11:55:47Z</dcterms:modified>
</cp:coreProperties>
</file>